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46"/>
  </p:notesMasterIdLst>
  <p:sldIdLst>
    <p:sldId id="796" r:id="rId2"/>
    <p:sldId id="263" r:id="rId3"/>
    <p:sldId id="797" r:id="rId4"/>
    <p:sldId id="799" r:id="rId5"/>
    <p:sldId id="800" r:id="rId6"/>
    <p:sldId id="802" r:id="rId7"/>
    <p:sldId id="803" r:id="rId8"/>
    <p:sldId id="805" r:id="rId9"/>
    <p:sldId id="806" r:id="rId10"/>
    <p:sldId id="804" r:id="rId11"/>
    <p:sldId id="801" r:id="rId12"/>
    <p:sldId id="807" r:id="rId13"/>
    <p:sldId id="808" r:id="rId14"/>
    <p:sldId id="809" r:id="rId15"/>
    <p:sldId id="810" r:id="rId16"/>
    <p:sldId id="811" r:id="rId17"/>
    <p:sldId id="812" r:id="rId18"/>
    <p:sldId id="814" r:id="rId19"/>
    <p:sldId id="813" r:id="rId20"/>
    <p:sldId id="815" r:id="rId21"/>
    <p:sldId id="816" r:id="rId22"/>
    <p:sldId id="798" r:id="rId23"/>
    <p:sldId id="271" r:id="rId24"/>
    <p:sldId id="266" r:id="rId25"/>
    <p:sldId id="269" r:id="rId26"/>
    <p:sldId id="273" r:id="rId27"/>
    <p:sldId id="274" r:id="rId28"/>
    <p:sldId id="275" r:id="rId29"/>
    <p:sldId id="276" r:id="rId30"/>
    <p:sldId id="277" r:id="rId31"/>
    <p:sldId id="272" r:id="rId32"/>
    <p:sldId id="278" r:id="rId33"/>
    <p:sldId id="791" r:id="rId34"/>
    <p:sldId id="792" r:id="rId35"/>
    <p:sldId id="279" r:id="rId36"/>
    <p:sldId id="281" r:id="rId37"/>
    <p:sldId id="280" r:id="rId38"/>
    <p:sldId id="282" r:id="rId39"/>
    <p:sldId id="284" r:id="rId40"/>
    <p:sldId id="793" r:id="rId41"/>
    <p:sldId id="794" r:id="rId42"/>
    <p:sldId id="795" r:id="rId43"/>
    <p:sldId id="283" r:id="rId44"/>
    <p:sldId id="285" r:id="rId4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AAACA-280C-1D48-A1B0-A9937358707C}" v="9" dt="2023-10-09T20:42:54.128"/>
    <p1510:client id="{9C0A91BE-6937-4C46-9FD2-B6B24CF6D0F1}" v="146" dt="2023-10-10T07:50:44.635"/>
  </p1510:revLst>
</p1510:revInfo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09"/>
  </p:normalViewPr>
  <p:slideViewPr>
    <p:cSldViewPr snapToGrid="0" snapToObjects="1">
      <p:cViewPr>
        <p:scale>
          <a:sx n="72" d="100"/>
          <a:sy n="72" d="100"/>
        </p:scale>
        <p:origin x="1176" y="8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23CAAACA-280C-1D48-A1B0-A9937358707C}"/>
    <pc:docChg chg="undo custSel addSld delSld modSld sldOrd">
      <pc:chgData name="Francisco Javier Bonet García" userId="c67cd2f5-7354-47bd-a51e-00312a09adde" providerId="ADAL" clId="{23CAAACA-280C-1D48-A1B0-A9937358707C}" dt="2023-10-09T20:45:50.609" v="845" actId="12"/>
      <pc:docMkLst>
        <pc:docMk/>
      </pc:docMkLst>
      <pc:sldChg chg="addSp delSp modSp mod">
        <pc:chgData name="Francisco Javier Bonet García" userId="c67cd2f5-7354-47bd-a51e-00312a09adde" providerId="ADAL" clId="{23CAAACA-280C-1D48-A1B0-A9937358707C}" dt="2023-10-09T20:41:55.370" v="325" actId="1076"/>
        <pc:sldMkLst>
          <pc:docMk/>
          <pc:sldMk cId="0" sldId="263"/>
        </pc:sldMkLst>
        <pc:spChg chg="add mod">
          <ac:chgData name="Francisco Javier Bonet García" userId="c67cd2f5-7354-47bd-a51e-00312a09adde" providerId="ADAL" clId="{23CAAACA-280C-1D48-A1B0-A9937358707C}" dt="2023-10-09T20:41:55.370" v="325" actId="1076"/>
          <ac:spMkLst>
            <pc:docMk/>
            <pc:sldMk cId="0" sldId="263"/>
            <ac:spMk id="3" creationId="{0AB93531-AF88-3E2E-7039-D078EEBA0054}"/>
          </ac:spMkLst>
        </pc:spChg>
        <pc:spChg chg="del">
          <ac:chgData name="Francisco Javier Bonet García" userId="c67cd2f5-7354-47bd-a51e-00312a09adde" providerId="ADAL" clId="{23CAAACA-280C-1D48-A1B0-A9937358707C}" dt="2023-10-09T20:41:49.668" v="323" actId="478"/>
          <ac:spMkLst>
            <pc:docMk/>
            <pc:sldMk cId="0" sldId="263"/>
            <ac:spMk id="186" creationId="{00000000-0000-0000-0000-000000000000}"/>
          </ac:spMkLst>
        </pc:spChg>
      </pc:sldChg>
      <pc:sldChg chg="del">
        <pc:chgData name="Francisco Javier Bonet García" userId="c67cd2f5-7354-47bd-a51e-00312a09adde" providerId="ADAL" clId="{23CAAACA-280C-1D48-A1B0-A9937358707C}" dt="2023-10-09T20:42:21.685" v="327" actId="2696"/>
        <pc:sldMkLst>
          <pc:docMk/>
          <pc:sldMk cId="472656857" sldId="270"/>
        </pc:sldMkLst>
      </pc:sldChg>
      <pc:sldChg chg="addSp delSp modSp new mod ord">
        <pc:chgData name="Francisco Javier Bonet García" userId="c67cd2f5-7354-47bd-a51e-00312a09adde" providerId="ADAL" clId="{23CAAACA-280C-1D48-A1B0-A9937358707C}" dt="2023-10-09T20:38:01.369" v="105" actId="1076"/>
        <pc:sldMkLst>
          <pc:docMk/>
          <pc:sldMk cId="4142883883" sldId="796"/>
        </pc:sldMkLst>
        <pc:spChg chg="add del">
          <ac:chgData name="Francisco Javier Bonet García" userId="c67cd2f5-7354-47bd-a51e-00312a09adde" providerId="ADAL" clId="{23CAAACA-280C-1D48-A1B0-A9937358707C}" dt="2023-10-09T20:35:39.644" v="3" actId="478"/>
          <ac:spMkLst>
            <pc:docMk/>
            <pc:sldMk cId="4142883883" sldId="796"/>
            <ac:spMk id="3" creationId="{B6026010-1300-6FF6-FAD3-D02144052759}"/>
          </ac:spMkLst>
        </pc:spChg>
        <pc:spChg chg="add del mod">
          <ac:chgData name="Francisco Javier Bonet García" userId="c67cd2f5-7354-47bd-a51e-00312a09adde" providerId="ADAL" clId="{23CAAACA-280C-1D48-A1B0-A9937358707C}" dt="2023-10-09T20:37:16.793" v="14"/>
          <ac:spMkLst>
            <pc:docMk/>
            <pc:sldMk cId="4142883883" sldId="796"/>
            <ac:spMk id="8" creationId="{E5730BF1-A20E-13ED-C2B5-2DD9CF013440}"/>
          </ac:spMkLst>
        </pc:spChg>
        <pc:spChg chg="add mod">
          <ac:chgData name="Francisco Javier Bonet García" userId="c67cd2f5-7354-47bd-a51e-00312a09adde" providerId="ADAL" clId="{23CAAACA-280C-1D48-A1B0-A9937358707C}" dt="2023-10-09T20:37:23.923" v="15"/>
          <ac:spMkLst>
            <pc:docMk/>
            <pc:sldMk cId="4142883883" sldId="796"/>
            <ac:spMk id="9" creationId="{7A1EEC07-2A75-C298-7188-02FE3E8BF143}"/>
          </ac:spMkLst>
        </pc:spChg>
        <pc:spChg chg="add mod">
          <ac:chgData name="Francisco Javier Bonet García" userId="c67cd2f5-7354-47bd-a51e-00312a09adde" providerId="ADAL" clId="{23CAAACA-280C-1D48-A1B0-A9937358707C}" dt="2023-10-09T20:37:23.923" v="15"/>
          <ac:spMkLst>
            <pc:docMk/>
            <pc:sldMk cId="4142883883" sldId="796"/>
            <ac:spMk id="10" creationId="{5CDD8394-226B-E52A-B5B9-6D9B263678AA}"/>
          </ac:spMkLst>
        </pc:spChg>
        <pc:spChg chg="add mod">
          <ac:chgData name="Francisco Javier Bonet García" userId="c67cd2f5-7354-47bd-a51e-00312a09adde" providerId="ADAL" clId="{23CAAACA-280C-1D48-A1B0-A9937358707C}" dt="2023-10-09T20:38:00.048" v="104" actId="1076"/>
          <ac:spMkLst>
            <pc:docMk/>
            <pc:sldMk cId="4142883883" sldId="796"/>
            <ac:spMk id="13" creationId="{7171D8CE-36B8-2A07-87F3-0A9149D18ABE}"/>
          </ac:spMkLst>
        </pc:spChg>
        <pc:picChg chg="add del mod">
          <ac:chgData name="Francisco Javier Bonet García" userId="c67cd2f5-7354-47bd-a51e-00312a09adde" providerId="ADAL" clId="{23CAAACA-280C-1D48-A1B0-A9937358707C}" dt="2023-10-09T20:37:05.398" v="8" actId="478"/>
          <ac:picMkLst>
            <pc:docMk/>
            <pc:sldMk cId="4142883883" sldId="796"/>
            <ac:picMk id="5" creationId="{D94969D7-4A66-12D6-2A37-3E3CCE0C95B0}"/>
          </ac:picMkLst>
        </pc:picChg>
        <pc:picChg chg="add mod">
          <ac:chgData name="Francisco Javier Bonet García" userId="c67cd2f5-7354-47bd-a51e-00312a09adde" providerId="ADAL" clId="{23CAAACA-280C-1D48-A1B0-A9937358707C}" dt="2023-10-09T20:38:01.369" v="105" actId="1076"/>
          <ac:picMkLst>
            <pc:docMk/>
            <pc:sldMk cId="4142883883" sldId="796"/>
            <ac:picMk id="7" creationId="{319B0121-16B6-E69E-30C1-3C05F39A60A0}"/>
          </ac:picMkLst>
        </pc:picChg>
        <pc:cxnChg chg="add mod">
          <ac:chgData name="Francisco Javier Bonet García" userId="c67cd2f5-7354-47bd-a51e-00312a09adde" providerId="ADAL" clId="{23CAAACA-280C-1D48-A1B0-A9937358707C}" dt="2023-10-09T20:37:23.923" v="15"/>
          <ac:cxnSpMkLst>
            <pc:docMk/>
            <pc:sldMk cId="4142883883" sldId="796"/>
            <ac:cxnSpMk id="11" creationId="{82D0E700-5BCD-44CF-13BF-B3C5C5B6B511}"/>
          </ac:cxnSpMkLst>
        </pc:cxnChg>
        <pc:cxnChg chg="add mod">
          <ac:chgData name="Francisco Javier Bonet García" userId="c67cd2f5-7354-47bd-a51e-00312a09adde" providerId="ADAL" clId="{23CAAACA-280C-1D48-A1B0-A9937358707C}" dt="2023-10-09T20:37:23.923" v="15"/>
          <ac:cxnSpMkLst>
            <pc:docMk/>
            <pc:sldMk cId="4142883883" sldId="796"/>
            <ac:cxnSpMk id="12" creationId="{4582C117-E582-982D-F3E4-A59A7D33630F}"/>
          </ac:cxnSpMkLst>
        </pc:cxnChg>
      </pc:sldChg>
      <pc:sldChg chg="new del">
        <pc:chgData name="Francisco Javier Bonet García" userId="c67cd2f5-7354-47bd-a51e-00312a09adde" providerId="ADAL" clId="{23CAAACA-280C-1D48-A1B0-A9937358707C}" dt="2023-10-09T20:42:29.400" v="329" actId="680"/>
        <pc:sldMkLst>
          <pc:docMk/>
          <pc:sldMk cId="78128344" sldId="797"/>
        </pc:sldMkLst>
      </pc:sldChg>
      <pc:sldChg chg="addSp modSp new del mod">
        <pc:chgData name="Francisco Javier Bonet García" userId="c67cd2f5-7354-47bd-a51e-00312a09adde" providerId="ADAL" clId="{23CAAACA-280C-1D48-A1B0-A9937358707C}" dt="2023-10-09T20:41:56.429" v="326" actId="2696"/>
        <pc:sldMkLst>
          <pc:docMk/>
          <pc:sldMk cId="1246683322" sldId="797"/>
        </pc:sldMkLst>
        <pc:spChg chg="add mod">
          <ac:chgData name="Francisco Javier Bonet García" userId="c67cd2f5-7354-47bd-a51e-00312a09adde" providerId="ADAL" clId="{23CAAACA-280C-1D48-A1B0-A9937358707C}" dt="2023-10-09T20:39:11.938" v="107"/>
          <ac:spMkLst>
            <pc:docMk/>
            <pc:sldMk cId="1246683322" sldId="797"/>
            <ac:spMk id="2" creationId="{27CC87C0-B38C-BAD6-5B08-FB307FE1FC69}"/>
          </ac:spMkLst>
        </pc:spChg>
        <pc:spChg chg="add mod">
          <ac:chgData name="Francisco Javier Bonet García" userId="c67cd2f5-7354-47bd-a51e-00312a09adde" providerId="ADAL" clId="{23CAAACA-280C-1D48-A1B0-A9937358707C}" dt="2023-10-09T20:39:11.938" v="107"/>
          <ac:spMkLst>
            <pc:docMk/>
            <pc:sldMk cId="1246683322" sldId="797"/>
            <ac:spMk id="3" creationId="{B43ADCF2-1691-B0FE-88C3-3E241A5A1780}"/>
          </ac:spMkLst>
        </pc:spChg>
        <pc:spChg chg="add mod">
          <ac:chgData name="Francisco Javier Bonet García" userId="c67cd2f5-7354-47bd-a51e-00312a09adde" providerId="ADAL" clId="{23CAAACA-280C-1D48-A1B0-A9937358707C}" dt="2023-10-09T20:41:15.853" v="322" actId="113"/>
          <ac:spMkLst>
            <pc:docMk/>
            <pc:sldMk cId="1246683322" sldId="797"/>
            <ac:spMk id="6" creationId="{E0C4F4B3-0BAE-3D48-6863-B6A81F552972}"/>
          </ac:spMkLst>
        </pc:spChg>
        <pc:cxnChg chg="add mod">
          <ac:chgData name="Francisco Javier Bonet García" userId="c67cd2f5-7354-47bd-a51e-00312a09adde" providerId="ADAL" clId="{23CAAACA-280C-1D48-A1B0-A9937358707C}" dt="2023-10-09T20:39:11.938" v="107"/>
          <ac:cxnSpMkLst>
            <pc:docMk/>
            <pc:sldMk cId="1246683322" sldId="797"/>
            <ac:cxnSpMk id="4" creationId="{2B14D071-47B3-6CE9-C9B1-E8D77F8460DD}"/>
          </ac:cxnSpMkLst>
        </pc:cxnChg>
        <pc:cxnChg chg="add mod">
          <ac:chgData name="Francisco Javier Bonet García" userId="c67cd2f5-7354-47bd-a51e-00312a09adde" providerId="ADAL" clId="{23CAAACA-280C-1D48-A1B0-A9937358707C}" dt="2023-10-09T20:39:11.938" v="107"/>
          <ac:cxnSpMkLst>
            <pc:docMk/>
            <pc:sldMk cId="1246683322" sldId="797"/>
            <ac:cxnSpMk id="5" creationId="{02AD1E21-8BFE-C22E-BBD8-736175D3DE7A}"/>
          </ac:cxnSpMkLst>
        </pc:cxnChg>
      </pc:sldChg>
      <pc:sldChg chg="addSp delSp modSp add mod">
        <pc:chgData name="Francisco Javier Bonet García" userId="c67cd2f5-7354-47bd-a51e-00312a09adde" providerId="ADAL" clId="{23CAAACA-280C-1D48-A1B0-A9937358707C}" dt="2023-10-09T20:45:50.609" v="845" actId="12"/>
        <pc:sldMkLst>
          <pc:docMk/>
          <pc:sldMk cId="1758793728" sldId="797"/>
        </pc:sldMkLst>
        <pc:spChg chg="mod">
          <ac:chgData name="Francisco Javier Bonet García" userId="c67cd2f5-7354-47bd-a51e-00312a09adde" providerId="ADAL" clId="{23CAAACA-280C-1D48-A1B0-A9937358707C}" dt="2023-10-09T20:42:51.872" v="351" actId="255"/>
          <ac:spMkLst>
            <pc:docMk/>
            <pc:sldMk cId="1758793728" sldId="797"/>
            <ac:spMk id="3" creationId="{0AB93531-AF88-3E2E-7039-D078EEBA0054}"/>
          </ac:spMkLst>
        </pc:spChg>
        <pc:spChg chg="add mod">
          <ac:chgData name="Francisco Javier Bonet García" userId="c67cd2f5-7354-47bd-a51e-00312a09adde" providerId="ADAL" clId="{23CAAACA-280C-1D48-A1B0-A9937358707C}" dt="2023-10-09T20:45:50.609" v="845" actId="12"/>
          <ac:spMkLst>
            <pc:docMk/>
            <pc:sldMk cId="1758793728" sldId="797"/>
            <ac:spMk id="5" creationId="{AD3CB102-2F50-ED08-E9DB-3EABED957EB3}"/>
          </ac:spMkLst>
        </pc:spChg>
        <pc:spChg chg="del">
          <ac:chgData name="Francisco Javier Bonet García" userId="c67cd2f5-7354-47bd-a51e-00312a09adde" providerId="ADAL" clId="{23CAAACA-280C-1D48-A1B0-A9937358707C}" dt="2023-10-09T20:42:39.007" v="332" actId="478"/>
          <ac:spMkLst>
            <pc:docMk/>
            <pc:sldMk cId="1758793728" sldId="797"/>
            <ac:spMk id="193" creationId="{00000000-0000-0000-0000-000000000000}"/>
          </ac:spMkLst>
        </pc:spChg>
        <pc:picChg chg="del">
          <ac:chgData name="Francisco Javier Bonet García" userId="c67cd2f5-7354-47bd-a51e-00312a09adde" providerId="ADAL" clId="{23CAAACA-280C-1D48-A1B0-A9937358707C}" dt="2023-10-09T20:42:37.409" v="331" actId="478"/>
          <ac:picMkLst>
            <pc:docMk/>
            <pc:sldMk cId="1758793728" sldId="797"/>
            <ac:picMk id="192" creationId="{00000000-0000-0000-0000-000000000000}"/>
          </ac:picMkLst>
        </pc:picChg>
      </pc:sldChg>
    </pc:docChg>
  </pc:docChgLst>
  <pc:docChgLst>
    <pc:chgData name="Francisco Javier Bonet García" userId="c67cd2f5-7354-47bd-a51e-00312a09adde" providerId="ADAL" clId="{9C0A91BE-6937-4C46-9FD2-B6B24CF6D0F1}"/>
    <pc:docChg chg="undo custSel addSld modSld sldOrd">
      <pc:chgData name="Francisco Javier Bonet García" userId="c67cd2f5-7354-47bd-a51e-00312a09adde" providerId="ADAL" clId="{9C0A91BE-6937-4C46-9FD2-B6B24CF6D0F1}" dt="2023-10-10T07:50:44.635" v="3056"/>
      <pc:docMkLst>
        <pc:docMk/>
      </pc:docMkLst>
      <pc:sldChg chg="addSp modSp mod">
        <pc:chgData name="Francisco Javier Bonet García" userId="c67cd2f5-7354-47bd-a51e-00312a09adde" providerId="ADAL" clId="{9C0A91BE-6937-4C46-9FD2-B6B24CF6D0F1}" dt="2023-10-10T05:42:45.353" v="1069" actId="1076"/>
        <pc:sldMkLst>
          <pc:docMk/>
          <pc:sldMk cId="1758793728" sldId="797"/>
        </pc:sldMkLst>
        <pc:spChg chg="add mod">
          <ac:chgData name="Francisco Javier Bonet García" userId="c67cd2f5-7354-47bd-a51e-00312a09adde" providerId="ADAL" clId="{9C0A91BE-6937-4C46-9FD2-B6B24CF6D0F1}" dt="2023-10-10T05:42:45.353" v="1069" actId="1076"/>
          <ac:spMkLst>
            <pc:docMk/>
            <pc:sldMk cId="1758793728" sldId="797"/>
            <ac:spMk id="8" creationId="{54AA90E5-291C-6600-C8A7-0190E4B3B92D}"/>
          </ac:spMkLst>
        </pc:spChg>
      </pc:sldChg>
      <pc:sldChg chg="new">
        <pc:chgData name="Francisco Javier Bonet García" userId="c67cd2f5-7354-47bd-a51e-00312a09adde" providerId="ADAL" clId="{9C0A91BE-6937-4C46-9FD2-B6B24CF6D0F1}" dt="2023-10-10T04:33:50.827" v="0" actId="680"/>
        <pc:sldMkLst>
          <pc:docMk/>
          <pc:sldMk cId="316528909" sldId="798"/>
        </pc:sldMkLst>
      </pc:sldChg>
      <pc:sldChg chg="modSp add mod">
        <pc:chgData name="Francisco Javier Bonet García" userId="c67cd2f5-7354-47bd-a51e-00312a09adde" providerId="ADAL" clId="{9C0A91BE-6937-4C46-9FD2-B6B24CF6D0F1}" dt="2023-10-10T04:42:46.134" v="64" actId="20577"/>
        <pc:sldMkLst>
          <pc:docMk/>
          <pc:sldMk cId="1304202687" sldId="799"/>
        </pc:sldMkLst>
        <pc:spChg chg="mod">
          <ac:chgData name="Francisco Javier Bonet García" userId="c67cd2f5-7354-47bd-a51e-00312a09adde" providerId="ADAL" clId="{9C0A91BE-6937-4C46-9FD2-B6B24CF6D0F1}" dt="2023-10-10T04:41:56.362" v="44" actId="20577"/>
          <ac:spMkLst>
            <pc:docMk/>
            <pc:sldMk cId="1304202687" sldId="799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9C0A91BE-6937-4C46-9FD2-B6B24CF6D0F1}" dt="2023-10-10T04:42:46.134" v="64" actId="20577"/>
          <ac:spMkLst>
            <pc:docMk/>
            <pc:sldMk cId="1304202687" sldId="799"/>
            <ac:spMk id="5" creationId="{AD3CB102-2F50-ED08-E9DB-3EABED957EB3}"/>
          </ac:spMkLst>
        </pc:spChg>
      </pc:sldChg>
      <pc:sldChg chg="addSp delSp modSp add mod">
        <pc:chgData name="Francisco Javier Bonet García" userId="c67cd2f5-7354-47bd-a51e-00312a09adde" providerId="ADAL" clId="{9C0A91BE-6937-4C46-9FD2-B6B24CF6D0F1}" dt="2023-10-10T05:01:58.270" v="461" actId="478"/>
        <pc:sldMkLst>
          <pc:docMk/>
          <pc:sldMk cId="1737054160" sldId="800"/>
        </pc:sldMkLst>
        <pc:spChg chg="mod">
          <ac:chgData name="Francisco Javier Bonet García" userId="c67cd2f5-7354-47bd-a51e-00312a09adde" providerId="ADAL" clId="{9C0A91BE-6937-4C46-9FD2-B6B24CF6D0F1}" dt="2023-10-10T04:49:33.042" v="227" actId="1035"/>
          <ac:spMkLst>
            <pc:docMk/>
            <pc:sldMk cId="1737054160" sldId="800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9C0A91BE-6937-4C46-9FD2-B6B24CF6D0F1}" dt="2023-10-10T04:56:18.731" v="386" actId="20577"/>
          <ac:spMkLst>
            <pc:docMk/>
            <pc:sldMk cId="1737054160" sldId="800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00:12.492" v="454" actId="1076"/>
          <ac:spMkLst>
            <pc:docMk/>
            <pc:sldMk cId="1737054160" sldId="800"/>
            <ac:spMk id="12" creationId="{63108B78-DC98-559A-5683-D65BC660E2A1}"/>
          </ac:spMkLst>
        </pc:spChg>
        <pc:spChg chg="add mod">
          <ac:chgData name="Francisco Javier Bonet García" userId="c67cd2f5-7354-47bd-a51e-00312a09adde" providerId="ADAL" clId="{9C0A91BE-6937-4C46-9FD2-B6B24CF6D0F1}" dt="2023-10-10T05:00:12.492" v="454" actId="1076"/>
          <ac:spMkLst>
            <pc:docMk/>
            <pc:sldMk cId="1737054160" sldId="800"/>
            <ac:spMk id="13" creationId="{153960B0-3D05-72A7-6D2B-BE622ECEF69D}"/>
          </ac:spMkLst>
        </pc:spChg>
        <pc:spChg chg="add mod">
          <ac:chgData name="Francisco Javier Bonet García" userId="c67cd2f5-7354-47bd-a51e-00312a09adde" providerId="ADAL" clId="{9C0A91BE-6937-4C46-9FD2-B6B24CF6D0F1}" dt="2023-10-10T05:00:12.492" v="454" actId="1076"/>
          <ac:spMkLst>
            <pc:docMk/>
            <pc:sldMk cId="1737054160" sldId="800"/>
            <ac:spMk id="14" creationId="{6717A8CA-D8ED-7B0C-7761-D12ECB7C8FF1}"/>
          </ac:spMkLst>
        </pc:spChg>
        <pc:grpChg chg="add">
          <ac:chgData name="Francisco Javier Bonet García" userId="c67cd2f5-7354-47bd-a51e-00312a09adde" providerId="ADAL" clId="{9C0A91BE-6937-4C46-9FD2-B6B24CF6D0F1}" dt="2023-10-10T05:00:38.920" v="455" actId="164"/>
          <ac:grpSpMkLst>
            <pc:docMk/>
            <pc:sldMk cId="1737054160" sldId="800"/>
            <ac:grpSpMk id="15" creationId="{6F680192-130C-7C0D-5E55-A0FA3ECA4A22}"/>
          </ac:grpSpMkLst>
        </pc:grpChg>
        <pc:picChg chg="add del mod">
          <ac:chgData name="Francisco Javier Bonet García" userId="c67cd2f5-7354-47bd-a51e-00312a09adde" providerId="ADAL" clId="{9C0A91BE-6937-4C46-9FD2-B6B24CF6D0F1}" dt="2023-10-10T05:01:58.270" v="461" actId="478"/>
          <ac:picMkLst>
            <pc:docMk/>
            <pc:sldMk cId="1737054160" sldId="800"/>
            <ac:picMk id="1026" creationId="{09EDC6E3-9738-FA85-7600-AE1B23E0ECB4}"/>
          </ac:picMkLst>
        </pc:picChg>
        <pc:picChg chg="add mod">
          <ac:chgData name="Francisco Javier Bonet García" userId="c67cd2f5-7354-47bd-a51e-00312a09adde" providerId="ADAL" clId="{9C0A91BE-6937-4C46-9FD2-B6B24CF6D0F1}" dt="2023-10-10T05:00:12.492" v="454" actId="1076"/>
          <ac:picMkLst>
            <pc:docMk/>
            <pc:sldMk cId="1737054160" sldId="800"/>
            <ac:picMk id="1028" creationId="{78AD1C6B-F688-A578-22C2-A462B2457A75}"/>
          </ac:picMkLst>
        </pc:picChg>
        <pc:cxnChg chg="add mod">
          <ac:chgData name="Francisco Javier Bonet García" userId="c67cd2f5-7354-47bd-a51e-00312a09adde" providerId="ADAL" clId="{9C0A91BE-6937-4C46-9FD2-B6B24CF6D0F1}" dt="2023-10-10T05:00:12.492" v="454" actId="1076"/>
          <ac:cxnSpMkLst>
            <pc:docMk/>
            <pc:sldMk cId="1737054160" sldId="800"/>
            <ac:cxnSpMk id="8" creationId="{B01082BA-C28F-8055-0393-23A77F2C030A}"/>
          </ac:cxnSpMkLst>
        </pc:cxnChg>
        <pc:cxnChg chg="add mod">
          <ac:chgData name="Francisco Javier Bonet García" userId="c67cd2f5-7354-47bd-a51e-00312a09adde" providerId="ADAL" clId="{9C0A91BE-6937-4C46-9FD2-B6B24CF6D0F1}" dt="2023-10-10T05:00:12.492" v="454" actId="1076"/>
          <ac:cxnSpMkLst>
            <pc:docMk/>
            <pc:sldMk cId="1737054160" sldId="800"/>
            <ac:cxnSpMk id="9" creationId="{E2E4999F-E8F6-AACE-B7A7-308D9B3ABF4C}"/>
          </ac:cxnSpMkLst>
        </pc:cxnChg>
      </pc:sldChg>
      <pc:sldChg chg="addSp delSp modSp add mod">
        <pc:chgData name="Francisco Javier Bonet García" userId="c67cd2f5-7354-47bd-a51e-00312a09adde" providerId="ADAL" clId="{9C0A91BE-6937-4C46-9FD2-B6B24CF6D0F1}" dt="2023-10-10T05:51:21.997" v="1134" actId="164"/>
        <pc:sldMkLst>
          <pc:docMk/>
          <pc:sldMk cId="10861193" sldId="801"/>
        </pc:sldMkLst>
        <pc:spChg chg="mod">
          <ac:chgData name="Francisco Javier Bonet García" userId="c67cd2f5-7354-47bd-a51e-00312a09adde" providerId="ADAL" clId="{9C0A91BE-6937-4C46-9FD2-B6B24CF6D0F1}" dt="2023-10-10T05:49:43.944" v="1117" actId="1076"/>
          <ac:spMkLst>
            <pc:docMk/>
            <pc:sldMk cId="10861193" sldId="801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9C0A91BE-6937-4C46-9FD2-B6B24CF6D0F1}" dt="2023-10-10T05:49:14.219" v="1070" actId="1076"/>
          <ac:spMkLst>
            <pc:docMk/>
            <pc:sldMk cId="10861193" sldId="801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51:10.941" v="1131" actId="1076"/>
          <ac:spMkLst>
            <pc:docMk/>
            <pc:sldMk cId="10861193" sldId="801"/>
            <ac:spMk id="9" creationId="{90C9A82F-1398-80E5-2134-42A2751C689E}"/>
          </ac:spMkLst>
        </pc:spChg>
        <pc:spChg chg="add del mod">
          <ac:chgData name="Francisco Javier Bonet García" userId="c67cd2f5-7354-47bd-a51e-00312a09adde" providerId="ADAL" clId="{9C0A91BE-6937-4C46-9FD2-B6B24CF6D0F1}" dt="2023-10-10T05:51:13.442" v="1133"/>
          <ac:spMkLst>
            <pc:docMk/>
            <pc:sldMk cId="10861193" sldId="801"/>
            <ac:spMk id="10" creationId="{0DDB4D38-D4EC-A3E5-ECA2-B941F72BA1BD}"/>
          </ac:spMkLst>
        </pc:spChg>
        <pc:grpChg chg="add">
          <ac:chgData name="Francisco Javier Bonet García" userId="c67cd2f5-7354-47bd-a51e-00312a09adde" providerId="ADAL" clId="{9C0A91BE-6937-4C46-9FD2-B6B24CF6D0F1}" dt="2023-10-10T05:51:21.997" v="1134" actId="164"/>
          <ac:grpSpMkLst>
            <pc:docMk/>
            <pc:sldMk cId="10861193" sldId="801"/>
            <ac:grpSpMk id="13" creationId="{3EC3E917-89CE-4128-C320-E0E0F207DB75}"/>
          </ac:grpSpMkLst>
        </pc:grpChg>
        <pc:picChg chg="add del mod">
          <ac:chgData name="Francisco Javier Bonet García" userId="c67cd2f5-7354-47bd-a51e-00312a09adde" providerId="ADAL" clId="{9C0A91BE-6937-4C46-9FD2-B6B24CF6D0F1}" dt="2023-10-10T05:50:57.543" v="1126" actId="478"/>
          <ac:picMkLst>
            <pc:docMk/>
            <pc:sldMk cId="10861193" sldId="801"/>
            <ac:picMk id="6" creationId="{E44EAC70-B37D-7B8B-7E6E-E3313CC90034}"/>
          </ac:picMkLst>
        </pc:picChg>
        <pc:picChg chg="add mod">
          <ac:chgData name="Francisco Javier Bonet García" userId="c67cd2f5-7354-47bd-a51e-00312a09adde" providerId="ADAL" clId="{9C0A91BE-6937-4C46-9FD2-B6B24CF6D0F1}" dt="2023-10-10T05:51:06.890" v="1130" actId="1076"/>
          <ac:picMkLst>
            <pc:docMk/>
            <pc:sldMk cId="10861193" sldId="801"/>
            <ac:picMk id="12" creationId="{C12B28F5-E760-29C0-313A-03C4585A52D0}"/>
          </ac:picMkLst>
        </pc:picChg>
      </pc:sldChg>
      <pc:sldChg chg="addSp delSp modSp add mod modAnim">
        <pc:chgData name="Francisco Javier Bonet García" userId="c67cd2f5-7354-47bd-a51e-00312a09adde" providerId="ADAL" clId="{9C0A91BE-6937-4C46-9FD2-B6B24CF6D0F1}" dt="2023-10-10T05:16:36.665" v="709" actId="1076"/>
        <pc:sldMkLst>
          <pc:docMk/>
          <pc:sldMk cId="1962257142" sldId="802"/>
        </pc:sldMkLst>
        <pc:spChg chg="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5" creationId="{AD3CB102-2F50-ED08-E9DB-3EABED957EB3}"/>
          </ac:spMkLst>
        </pc:spChg>
        <pc:spChg chg="add del mod">
          <ac:chgData name="Francisco Javier Bonet García" userId="c67cd2f5-7354-47bd-a51e-00312a09adde" providerId="ADAL" clId="{9C0A91BE-6937-4C46-9FD2-B6B24CF6D0F1}" dt="2023-10-10T05:06:43.155" v="676" actId="478"/>
          <ac:spMkLst>
            <pc:docMk/>
            <pc:sldMk cId="1962257142" sldId="802"/>
            <ac:spMk id="6" creationId="{C41C56E6-EF20-5A58-AC68-EE718B43EBC6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10" creationId="{ED8E8475-5B35-6D60-515D-E4CD7160E8E6}"/>
          </ac:spMkLst>
        </pc:spChg>
        <pc:spChg chg="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12" creationId="{63108B78-DC98-559A-5683-D65BC660E2A1}"/>
          </ac:spMkLst>
        </pc:spChg>
        <pc:spChg chg="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13" creationId="{153960B0-3D05-72A7-6D2B-BE622ECEF69D}"/>
          </ac:spMkLst>
        </pc:spChg>
        <pc:spChg chg="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14" creationId="{6717A8CA-D8ED-7B0C-7761-D12ECB7C8FF1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19" creationId="{C7F4F2A7-3553-4E35-12BA-BEA218686B67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23" creationId="{C4064E89-4F8F-308B-F52B-02B6A2A57E78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24" creationId="{A9DBD3B5-0AC5-C957-389A-787813740E28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25" creationId="{F4C69404-B264-193E-C349-6C42C80C905F}"/>
          </ac:spMkLst>
        </pc:spChg>
        <pc:spChg chg="add mod">
          <ac:chgData name="Francisco Javier Bonet García" userId="c67cd2f5-7354-47bd-a51e-00312a09adde" providerId="ADAL" clId="{9C0A91BE-6937-4C46-9FD2-B6B24CF6D0F1}" dt="2023-10-10T05:16:36.665" v="709" actId="1076"/>
          <ac:spMkLst>
            <pc:docMk/>
            <pc:sldMk cId="1962257142" sldId="802"/>
            <ac:spMk id="26" creationId="{A95F9159-3491-D69E-F227-E071420E3009}"/>
          </ac:spMkLst>
        </pc:spChg>
        <pc:grpChg chg="mod">
          <ac:chgData name="Francisco Javier Bonet García" userId="c67cd2f5-7354-47bd-a51e-00312a09adde" providerId="ADAL" clId="{9C0A91BE-6937-4C46-9FD2-B6B24CF6D0F1}" dt="2023-10-10T05:16:36.665" v="709" actId="1076"/>
          <ac:grpSpMkLst>
            <pc:docMk/>
            <pc:sldMk cId="1962257142" sldId="802"/>
            <ac:grpSpMk id="15" creationId="{6F680192-130C-7C0D-5E55-A0FA3ECA4A22}"/>
          </ac:grpSpMkLst>
        </pc:grpChg>
        <pc:grpChg chg="add mod">
          <ac:chgData name="Francisco Javier Bonet García" userId="c67cd2f5-7354-47bd-a51e-00312a09adde" providerId="ADAL" clId="{9C0A91BE-6937-4C46-9FD2-B6B24CF6D0F1}" dt="2023-10-10T05:16:36.665" v="709" actId="1076"/>
          <ac:grpSpMkLst>
            <pc:docMk/>
            <pc:sldMk cId="1962257142" sldId="802"/>
            <ac:grpSpMk id="18" creationId="{B1322E2A-E932-D83A-312C-E2E4BDFC3721}"/>
          </ac:grpSpMkLst>
        </pc:grpChg>
        <pc:grpChg chg="add mod">
          <ac:chgData name="Francisco Javier Bonet García" userId="c67cd2f5-7354-47bd-a51e-00312a09adde" providerId="ADAL" clId="{9C0A91BE-6937-4C46-9FD2-B6B24CF6D0F1}" dt="2023-10-10T05:16:36.665" v="709" actId="1076"/>
          <ac:grpSpMkLst>
            <pc:docMk/>
            <pc:sldMk cId="1962257142" sldId="802"/>
            <ac:grpSpMk id="22" creationId="{EF2AE7F5-B2F5-9309-0312-CEB877FBD57C}"/>
          </ac:grpSpMkLst>
        </pc:grpChg>
        <pc:grpChg chg="add mod">
          <ac:chgData name="Francisco Javier Bonet García" userId="c67cd2f5-7354-47bd-a51e-00312a09adde" providerId="ADAL" clId="{9C0A91BE-6937-4C46-9FD2-B6B24CF6D0F1}" dt="2023-10-10T05:16:36.665" v="709" actId="1076"/>
          <ac:grpSpMkLst>
            <pc:docMk/>
            <pc:sldMk cId="1962257142" sldId="802"/>
            <ac:grpSpMk id="29" creationId="{162005A6-E0F8-B53F-5BD2-006F28B30119}"/>
          </ac:grpSpMkLst>
        </pc:grpChg>
        <pc:picChg chg="mod">
          <ac:chgData name="Francisco Javier Bonet García" userId="c67cd2f5-7354-47bd-a51e-00312a09adde" providerId="ADAL" clId="{9C0A91BE-6937-4C46-9FD2-B6B24CF6D0F1}" dt="2023-10-10T05:16:36.665" v="709" actId="1076"/>
          <ac:picMkLst>
            <pc:docMk/>
            <pc:sldMk cId="1962257142" sldId="802"/>
            <ac:picMk id="1026" creationId="{09EDC6E3-9738-FA85-7600-AE1B23E0ECB4}"/>
          </ac:picMkLst>
        </pc:picChg>
        <pc:picChg chg="del">
          <ac:chgData name="Francisco Javier Bonet García" userId="c67cd2f5-7354-47bd-a51e-00312a09adde" providerId="ADAL" clId="{9C0A91BE-6937-4C46-9FD2-B6B24CF6D0F1}" dt="2023-10-10T05:01:20.452" v="457" actId="478"/>
          <ac:picMkLst>
            <pc:docMk/>
            <pc:sldMk cId="1962257142" sldId="802"/>
            <ac:picMk id="1028" creationId="{78AD1C6B-F688-A578-22C2-A462B2457A75}"/>
          </ac:picMkLst>
        </pc:picChg>
        <pc:cxnChg chg="mod">
          <ac:chgData name="Francisco Javier Bonet García" userId="c67cd2f5-7354-47bd-a51e-00312a09adde" providerId="ADAL" clId="{9C0A91BE-6937-4C46-9FD2-B6B24CF6D0F1}" dt="2023-10-10T05:16:36.665" v="709" actId="1076"/>
          <ac:cxnSpMkLst>
            <pc:docMk/>
            <pc:sldMk cId="1962257142" sldId="802"/>
            <ac:cxnSpMk id="8" creationId="{B01082BA-C28F-8055-0393-23A77F2C030A}"/>
          </ac:cxnSpMkLst>
        </pc:cxnChg>
        <pc:cxnChg chg="mod">
          <ac:chgData name="Francisco Javier Bonet García" userId="c67cd2f5-7354-47bd-a51e-00312a09adde" providerId="ADAL" clId="{9C0A91BE-6937-4C46-9FD2-B6B24CF6D0F1}" dt="2023-10-10T05:16:36.665" v="709" actId="1076"/>
          <ac:cxnSpMkLst>
            <pc:docMk/>
            <pc:sldMk cId="1962257142" sldId="802"/>
            <ac:cxnSpMk id="9" creationId="{E2E4999F-E8F6-AACE-B7A7-308D9B3ABF4C}"/>
          </ac:cxnSpMkLst>
        </pc:cxnChg>
        <pc:cxnChg chg="add mod">
          <ac:chgData name="Francisco Javier Bonet García" userId="c67cd2f5-7354-47bd-a51e-00312a09adde" providerId="ADAL" clId="{9C0A91BE-6937-4C46-9FD2-B6B24CF6D0F1}" dt="2023-10-10T05:16:36.665" v="709" actId="1076"/>
          <ac:cxnSpMkLst>
            <pc:docMk/>
            <pc:sldMk cId="1962257142" sldId="802"/>
            <ac:cxnSpMk id="16" creationId="{18738A59-D48E-04F7-94EF-436718FD5255}"/>
          </ac:cxnSpMkLst>
        </pc:cxnChg>
        <pc:cxnChg chg="add mod">
          <ac:chgData name="Francisco Javier Bonet García" userId="c67cd2f5-7354-47bd-a51e-00312a09adde" providerId="ADAL" clId="{9C0A91BE-6937-4C46-9FD2-B6B24CF6D0F1}" dt="2023-10-10T05:16:36.665" v="709" actId="1076"/>
          <ac:cxnSpMkLst>
            <pc:docMk/>
            <pc:sldMk cId="1962257142" sldId="802"/>
            <ac:cxnSpMk id="21" creationId="{2FFAB83B-9B9C-0CBF-C586-C1790C482257}"/>
          </ac:cxnSpMkLst>
        </pc:cxnChg>
        <pc:cxnChg chg="add mod">
          <ac:chgData name="Francisco Javier Bonet García" userId="c67cd2f5-7354-47bd-a51e-00312a09adde" providerId="ADAL" clId="{9C0A91BE-6937-4C46-9FD2-B6B24CF6D0F1}" dt="2023-10-10T05:16:36.665" v="709" actId="1076"/>
          <ac:cxnSpMkLst>
            <pc:docMk/>
            <pc:sldMk cId="1962257142" sldId="802"/>
            <ac:cxnSpMk id="27" creationId="{ADE55801-0837-2E82-4898-DD84D50AF6AD}"/>
          </ac:cxnSpMkLst>
        </pc:cxnChg>
      </pc:sldChg>
      <pc:sldChg chg="addSp delSp modSp add mod delAnim modAnim">
        <pc:chgData name="Francisco Javier Bonet García" userId="c67cd2f5-7354-47bd-a51e-00312a09adde" providerId="ADAL" clId="{9C0A91BE-6937-4C46-9FD2-B6B24CF6D0F1}" dt="2023-10-10T05:21:00.842" v="931"/>
        <pc:sldMkLst>
          <pc:docMk/>
          <pc:sldMk cId="4145283695" sldId="803"/>
        </pc:sldMkLst>
        <pc:spChg chg="mod">
          <ac:chgData name="Francisco Javier Bonet García" userId="c67cd2f5-7354-47bd-a51e-00312a09adde" providerId="ADAL" clId="{9C0A91BE-6937-4C46-9FD2-B6B24CF6D0F1}" dt="2023-10-10T05:19:19.748" v="831" actId="20577"/>
          <ac:spMkLst>
            <pc:docMk/>
            <pc:sldMk cId="4145283695" sldId="803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20:38.413" v="929" actId="1035"/>
          <ac:spMkLst>
            <pc:docMk/>
            <pc:sldMk cId="4145283695" sldId="803"/>
            <ac:spMk id="6" creationId="{9F5991FA-D8D3-5D92-A474-2D887DAD363A}"/>
          </ac:spMkLst>
        </pc:spChg>
        <pc:spChg chg="mod">
          <ac:chgData name="Francisco Javier Bonet García" userId="c67cd2f5-7354-47bd-a51e-00312a09adde" providerId="ADAL" clId="{9C0A91BE-6937-4C46-9FD2-B6B24CF6D0F1}" dt="2023-10-10T05:16:43.223" v="710" actId="1076"/>
          <ac:spMkLst>
            <pc:docMk/>
            <pc:sldMk cId="4145283695" sldId="803"/>
            <ac:spMk id="10" creationId="{ED8E8475-5B35-6D60-515D-E4CD7160E8E6}"/>
          </ac:spMkLst>
        </pc:spChg>
        <pc:spChg chg="mod">
          <ac:chgData name="Francisco Javier Bonet García" userId="c67cd2f5-7354-47bd-a51e-00312a09adde" providerId="ADAL" clId="{9C0A91BE-6937-4C46-9FD2-B6B24CF6D0F1}" dt="2023-10-10T05:16:43.223" v="710" actId="1076"/>
          <ac:spMkLst>
            <pc:docMk/>
            <pc:sldMk cId="4145283695" sldId="803"/>
            <ac:spMk id="12" creationId="{63108B78-DC98-559A-5683-D65BC660E2A1}"/>
          </ac:spMkLst>
        </pc:spChg>
        <pc:spChg chg="mod">
          <ac:chgData name="Francisco Javier Bonet García" userId="c67cd2f5-7354-47bd-a51e-00312a09adde" providerId="ADAL" clId="{9C0A91BE-6937-4C46-9FD2-B6B24CF6D0F1}" dt="2023-10-10T05:16:43.223" v="710" actId="1076"/>
          <ac:spMkLst>
            <pc:docMk/>
            <pc:sldMk cId="4145283695" sldId="803"/>
            <ac:spMk id="13" creationId="{153960B0-3D05-72A7-6D2B-BE622ECEF69D}"/>
          </ac:spMkLst>
        </pc:spChg>
        <pc:spChg chg="mod">
          <ac:chgData name="Francisco Javier Bonet García" userId="c67cd2f5-7354-47bd-a51e-00312a09adde" providerId="ADAL" clId="{9C0A91BE-6937-4C46-9FD2-B6B24CF6D0F1}" dt="2023-10-10T05:16:43.223" v="710" actId="1076"/>
          <ac:spMkLst>
            <pc:docMk/>
            <pc:sldMk cId="4145283695" sldId="803"/>
            <ac:spMk id="14" creationId="{6717A8CA-D8ED-7B0C-7761-D12ECB7C8FF1}"/>
          </ac:spMkLst>
        </pc:spChg>
        <pc:spChg chg="mod">
          <ac:chgData name="Francisco Javier Bonet García" userId="c67cd2f5-7354-47bd-a51e-00312a09adde" providerId="ADAL" clId="{9C0A91BE-6937-4C46-9FD2-B6B24CF6D0F1}" dt="2023-10-10T05:16:43.223" v="710" actId="1076"/>
          <ac:spMkLst>
            <pc:docMk/>
            <pc:sldMk cId="4145283695" sldId="803"/>
            <ac:spMk id="19" creationId="{C7F4F2A7-3553-4E35-12BA-BEA218686B67}"/>
          </ac:spMkLst>
        </pc:spChg>
        <pc:spChg chg="del mod">
          <ac:chgData name="Francisco Javier Bonet García" userId="c67cd2f5-7354-47bd-a51e-00312a09adde" providerId="ADAL" clId="{9C0A91BE-6937-4C46-9FD2-B6B24CF6D0F1}" dt="2023-10-10T05:19:14.826" v="827" actId="478"/>
          <ac:spMkLst>
            <pc:docMk/>
            <pc:sldMk cId="4145283695" sldId="803"/>
            <ac:spMk id="23" creationId="{C4064E89-4F8F-308B-F52B-02B6A2A57E78}"/>
          </ac:spMkLst>
        </pc:spChg>
        <pc:spChg chg="del mod">
          <ac:chgData name="Francisco Javier Bonet García" userId="c67cd2f5-7354-47bd-a51e-00312a09adde" providerId="ADAL" clId="{9C0A91BE-6937-4C46-9FD2-B6B24CF6D0F1}" dt="2023-10-10T05:19:14.826" v="827" actId="478"/>
          <ac:spMkLst>
            <pc:docMk/>
            <pc:sldMk cId="4145283695" sldId="803"/>
            <ac:spMk id="24" creationId="{A9DBD3B5-0AC5-C957-389A-787813740E28}"/>
          </ac:spMkLst>
        </pc:spChg>
        <pc:spChg chg="del mod">
          <ac:chgData name="Francisco Javier Bonet García" userId="c67cd2f5-7354-47bd-a51e-00312a09adde" providerId="ADAL" clId="{9C0A91BE-6937-4C46-9FD2-B6B24CF6D0F1}" dt="2023-10-10T05:19:14.826" v="827" actId="478"/>
          <ac:spMkLst>
            <pc:docMk/>
            <pc:sldMk cId="4145283695" sldId="803"/>
            <ac:spMk id="25" creationId="{F4C69404-B264-193E-C349-6C42C80C905F}"/>
          </ac:spMkLst>
        </pc:spChg>
        <pc:spChg chg="del mod">
          <ac:chgData name="Francisco Javier Bonet García" userId="c67cd2f5-7354-47bd-a51e-00312a09adde" providerId="ADAL" clId="{9C0A91BE-6937-4C46-9FD2-B6B24CF6D0F1}" dt="2023-10-10T05:19:14.826" v="827" actId="478"/>
          <ac:spMkLst>
            <pc:docMk/>
            <pc:sldMk cId="4145283695" sldId="803"/>
            <ac:spMk id="26" creationId="{A95F9159-3491-D69E-F227-E071420E3009}"/>
          </ac:spMkLst>
        </pc:spChg>
        <pc:grpChg chg="add">
          <ac:chgData name="Francisco Javier Bonet García" userId="c67cd2f5-7354-47bd-a51e-00312a09adde" providerId="ADAL" clId="{9C0A91BE-6937-4C46-9FD2-B6B24CF6D0F1}" dt="2023-10-10T05:20:43.463" v="930" actId="164"/>
          <ac:grpSpMkLst>
            <pc:docMk/>
            <pc:sldMk cId="4145283695" sldId="803"/>
            <ac:grpSpMk id="11" creationId="{601015EB-A35D-DAEF-6FCD-5A0FC9963D41}"/>
          </ac:grpSpMkLst>
        </pc:grpChg>
        <pc:grpChg chg="del mod">
          <ac:chgData name="Francisco Javier Bonet García" userId="c67cd2f5-7354-47bd-a51e-00312a09adde" providerId="ADAL" clId="{9C0A91BE-6937-4C46-9FD2-B6B24CF6D0F1}" dt="2023-10-10T05:19:14.826" v="827" actId="478"/>
          <ac:grpSpMkLst>
            <pc:docMk/>
            <pc:sldMk cId="4145283695" sldId="803"/>
            <ac:grpSpMk id="15" creationId="{6F680192-130C-7C0D-5E55-A0FA3ECA4A22}"/>
          </ac:grpSpMkLst>
        </pc:grpChg>
        <pc:grpChg chg="mod">
          <ac:chgData name="Francisco Javier Bonet García" userId="c67cd2f5-7354-47bd-a51e-00312a09adde" providerId="ADAL" clId="{9C0A91BE-6937-4C46-9FD2-B6B24CF6D0F1}" dt="2023-10-10T05:16:43.223" v="710" actId="1076"/>
          <ac:grpSpMkLst>
            <pc:docMk/>
            <pc:sldMk cId="4145283695" sldId="803"/>
            <ac:grpSpMk id="18" creationId="{B1322E2A-E932-D83A-312C-E2E4BDFC3721}"/>
          </ac:grpSpMkLst>
        </pc:grpChg>
        <pc:grpChg chg="del mod">
          <ac:chgData name="Francisco Javier Bonet García" userId="c67cd2f5-7354-47bd-a51e-00312a09adde" providerId="ADAL" clId="{9C0A91BE-6937-4C46-9FD2-B6B24CF6D0F1}" dt="2023-10-10T05:19:14.826" v="827" actId="478"/>
          <ac:grpSpMkLst>
            <pc:docMk/>
            <pc:sldMk cId="4145283695" sldId="803"/>
            <ac:grpSpMk id="22" creationId="{EF2AE7F5-B2F5-9309-0312-CEB877FBD57C}"/>
          </ac:grpSpMkLst>
        </pc:grpChg>
        <pc:grpChg chg="del mod">
          <ac:chgData name="Francisco Javier Bonet García" userId="c67cd2f5-7354-47bd-a51e-00312a09adde" providerId="ADAL" clId="{9C0A91BE-6937-4C46-9FD2-B6B24CF6D0F1}" dt="2023-10-10T05:19:14.826" v="827" actId="478"/>
          <ac:grpSpMkLst>
            <pc:docMk/>
            <pc:sldMk cId="4145283695" sldId="803"/>
            <ac:grpSpMk id="29" creationId="{162005A6-E0F8-B53F-5BD2-006F28B30119}"/>
          </ac:grpSpMkLst>
        </pc:grpChg>
        <pc:picChg chg="del mod">
          <ac:chgData name="Francisco Javier Bonet García" userId="c67cd2f5-7354-47bd-a51e-00312a09adde" providerId="ADAL" clId="{9C0A91BE-6937-4C46-9FD2-B6B24CF6D0F1}" dt="2023-10-10T05:19:12.183" v="826" actId="478"/>
          <ac:picMkLst>
            <pc:docMk/>
            <pc:sldMk cId="4145283695" sldId="803"/>
            <ac:picMk id="1026" creationId="{09EDC6E3-9738-FA85-7600-AE1B23E0ECB4}"/>
          </ac:picMkLst>
        </pc:picChg>
        <pc:picChg chg="add mod">
          <ac:chgData name="Francisco Javier Bonet García" userId="c67cd2f5-7354-47bd-a51e-00312a09adde" providerId="ADAL" clId="{9C0A91BE-6937-4C46-9FD2-B6B24CF6D0F1}" dt="2023-10-10T05:20:38.413" v="929" actId="1035"/>
          <ac:picMkLst>
            <pc:docMk/>
            <pc:sldMk cId="4145283695" sldId="803"/>
            <ac:picMk id="3074" creationId="{DA99914D-0E3C-A840-6F6E-9C388C430C0E}"/>
          </ac:picMkLst>
        </pc:picChg>
        <pc:cxnChg chg="mod">
          <ac:chgData name="Francisco Javier Bonet García" userId="c67cd2f5-7354-47bd-a51e-00312a09adde" providerId="ADAL" clId="{9C0A91BE-6937-4C46-9FD2-B6B24CF6D0F1}" dt="2023-10-10T05:16:43.223" v="710" actId="1076"/>
          <ac:cxnSpMkLst>
            <pc:docMk/>
            <pc:sldMk cId="4145283695" sldId="803"/>
            <ac:cxnSpMk id="8" creationId="{B01082BA-C28F-8055-0393-23A77F2C030A}"/>
          </ac:cxnSpMkLst>
        </pc:cxnChg>
        <pc:cxnChg chg="mod">
          <ac:chgData name="Francisco Javier Bonet García" userId="c67cd2f5-7354-47bd-a51e-00312a09adde" providerId="ADAL" clId="{9C0A91BE-6937-4C46-9FD2-B6B24CF6D0F1}" dt="2023-10-10T05:16:43.223" v="710" actId="1076"/>
          <ac:cxnSpMkLst>
            <pc:docMk/>
            <pc:sldMk cId="4145283695" sldId="803"/>
            <ac:cxnSpMk id="9" creationId="{E2E4999F-E8F6-AACE-B7A7-308D9B3ABF4C}"/>
          </ac:cxnSpMkLst>
        </pc:cxnChg>
        <pc:cxnChg chg="mod">
          <ac:chgData name="Francisco Javier Bonet García" userId="c67cd2f5-7354-47bd-a51e-00312a09adde" providerId="ADAL" clId="{9C0A91BE-6937-4C46-9FD2-B6B24CF6D0F1}" dt="2023-10-10T05:16:43.223" v="710" actId="1076"/>
          <ac:cxnSpMkLst>
            <pc:docMk/>
            <pc:sldMk cId="4145283695" sldId="803"/>
            <ac:cxnSpMk id="16" creationId="{18738A59-D48E-04F7-94EF-436718FD5255}"/>
          </ac:cxnSpMkLst>
        </pc:cxnChg>
        <pc:cxnChg chg="mod">
          <ac:chgData name="Francisco Javier Bonet García" userId="c67cd2f5-7354-47bd-a51e-00312a09adde" providerId="ADAL" clId="{9C0A91BE-6937-4C46-9FD2-B6B24CF6D0F1}" dt="2023-10-10T05:19:14.826" v="827" actId="478"/>
          <ac:cxnSpMkLst>
            <pc:docMk/>
            <pc:sldMk cId="4145283695" sldId="803"/>
            <ac:cxnSpMk id="21" creationId="{2FFAB83B-9B9C-0CBF-C586-C1790C482257}"/>
          </ac:cxnSpMkLst>
        </pc:cxnChg>
        <pc:cxnChg chg="mod">
          <ac:chgData name="Francisco Javier Bonet García" userId="c67cd2f5-7354-47bd-a51e-00312a09adde" providerId="ADAL" clId="{9C0A91BE-6937-4C46-9FD2-B6B24CF6D0F1}" dt="2023-10-10T05:16:43.223" v="710" actId="1076"/>
          <ac:cxnSpMkLst>
            <pc:docMk/>
            <pc:sldMk cId="4145283695" sldId="803"/>
            <ac:cxnSpMk id="27" creationId="{ADE55801-0837-2E82-4898-DD84D50AF6AD}"/>
          </ac:cxnSpMkLst>
        </pc:cxnChg>
      </pc:sldChg>
      <pc:sldChg chg="addSp delSp modSp add mod modAnim">
        <pc:chgData name="Francisco Javier Bonet García" userId="c67cd2f5-7354-47bd-a51e-00312a09adde" providerId="ADAL" clId="{9C0A91BE-6937-4C46-9FD2-B6B24CF6D0F1}" dt="2023-10-10T05:35:05.379" v="1052"/>
        <pc:sldMkLst>
          <pc:docMk/>
          <pc:sldMk cId="1657958818" sldId="804"/>
        </pc:sldMkLst>
        <pc:spChg chg="mod">
          <ac:chgData name="Francisco Javier Bonet García" userId="c67cd2f5-7354-47bd-a51e-00312a09adde" providerId="ADAL" clId="{9C0A91BE-6937-4C46-9FD2-B6B24CF6D0F1}" dt="2023-10-10T05:23:49.727" v="1032" actId="1076"/>
          <ac:spMkLst>
            <pc:docMk/>
            <pc:sldMk cId="1657958818" sldId="804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34:09.959" v="1048" actId="1076"/>
          <ac:spMkLst>
            <pc:docMk/>
            <pc:sldMk cId="1657958818" sldId="804"/>
            <ac:spMk id="9" creationId="{17F4874A-078C-49FC-3A91-E30AD2529661}"/>
          </ac:spMkLst>
        </pc:spChg>
        <pc:grpChg chg="del">
          <ac:chgData name="Francisco Javier Bonet García" userId="c67cd2f5-7354-47bd-a51e-00312a09adde" providerId="ADAL" clId="{9C0A91BE-6937-4C46-9FD2-B6B24CF6D0F1}" dt="2023-10-10T05:21:36.922" v="933" actId="478"/>
          <ac:grpSpMkLst>
            <pc:docMk/>
            <pc:sldMk cId="1657958818" sldId="804"/>
            <ac:grpSpMk id="11" creationId="{601015EB-A35D-DAEF-6FCD-5A0FC9963D41}"/>
          </ac:grpSpMkLst>
        </pc:grpChg>
        <pc:grpChg chg="add">
          <ac:chgData name="Francisco Javier Bonet García" userId="c67cd2f5-7354-47bd-a51e-00312a09adde" providerId="ADAL" clId="{9C0A91BE-6937-4C46-9FD2-B6B24CF6D0F1}" dt="2023-10-10T05:35:01.661" v="1051" actId="164"/>
          <ac:grpSpMkLst>
            <pc:docMk/>
            <pc:sldMk cId="1657958818" sldId="804"/>
            <ac:grpSpMk id="12" creationId="{BDE2791D-79E5-67F6-711C-CDBBDBA6A837}"/>
          </ac:grpSpMkLst>
        </pc:grpChg>
        <pc:picChg chg="add mod">
          <ac:chgData name="Francisco Javier Bonet García" userId="c67cd2f5-7354-47bd-a51e-00312a09adde" providerId="ADAL" clId="{9C0A91BE-6937-4C46-9FD2-B6B24CF6D0F1}" dt="2023-10-10T05:34:43.278" v="1050" actId="1076"/>
          <ac:picMkLst>
            <pc:docMk/>
            <pc:sldMk cId="1657958818" sldId="804"/>
            <ac:picMk id="10" creationId="{0183A823-CC58-A28A-4F65-CD7E8591B497}"/>
          </ac:picMkLst>
        </pc:picChg>
      </pc:sldChg>
      <pc:sldChg chg="addSp modSp add mod ord modAnim">
        <pc:chgData name="Francisco Javier Bonet García" userId="c67cd2f5-7354-47bd-a51e-00312a09adde" providerId="ADAL" clId="{9C0A91BE-6937-4C46-9FD2-B6B24CF6D0F1}" dt="2023-10-10T05:30:00.653" v="1044"/>
        <pc:sldMkLst>
          <pc:docMk/>
          <pc:sldMk cId="1492516179" sldId="805"/>
        </pc:sldMkLst>
        <pc:spChg chg="mod">
          <ac:chgData name="Francisco Javier Bonet García" userId="c67cd2f5-7354-47bd-a51e-00312a09adde" providerId="ADAL" clId="{9C0A91BE-6937-4C46-9FD2-B6B24CF6D0F1}" dt="2023-10-10T05:29:12.412" v="1041" actId="1076"/>
          <ac:spMkLst>
            <pc:docMk/>
            <pc:sldMk cId="1492516179" sldId="805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29:18.733" v="1042" actId="1076"/>
          <ac:spMkLst>
            <pc:docMk/>
            <pc:sldMk cId="1492516179" sldId="805"/>
            <ac:spMk id="8" creationId="{D193DE13-CE1B-719E-AF49-B0B0EBA49E6B}"/>
          </ac:spMkLst>
        </pc:spChg>
        <pc:picChg chg="add mod">
          <ac:chgData name="Francisco Javier Bonet García" userId="c67cd2f5-7354-47bd-a51e-00312a09adde" providerId="ADAL" clId="{9C0A91BE-6937-4C46-9FD2-B6B24CF6D0F1}" dt="2023-10-10T05:29:12.412" v="1041" actId="1076"/>
          <ac:picMkLst>
            <pc:docMk/>
            <pc:sldMk cId="1492516179" sldId="805"/>
            <ac:picMk id="5122" creationId="{9A2A8777-D982-E3A3-ED12-32BB09978EE1}"/>
          </ac:picMkLst>
        </pc:picChg>
      </pc:sldChg>
      <pc:sldChg chg="addSp delSp modSp add mod delAnim modAnim">
        <pc:chgData name="Francisco Javier Bonet García" userId="c67cd2f5-7354-47bd-a51e-00312a09adde" providerId="ADAL" clId="{9C0A91BE-6937-4C46-9FD2-B6B24CF6D0F1}" dt="2023-10-10T05:41:38.675" v="1067"/>
        <pc:sldMkLst>
          <pc:docMk/>
          <pc:sldMk cId="3055977805" sldId="806"/>
        </pc:sldMkLst>
        <pc:spChg chg="del">
          <ac:chgData name="Francisco Javier Bonet García" userId="c67cd2f5-7354-47bd-a51e-00312a09adde" providerId="ADAL" clId="{9C0A91BE-6937-4C46-9FD2-B6B24CF6D0F1}" dt="2023-10-10T05:40:42.732" v="1055" actId="478"/>
          <ac:spMkLst>
            <pc:docMk/>
            <pc:sldMk cId="3055977805" sldId="806"/>
            <ac:spMk id="8" creationId="{D193DE13-CE1B-719E-AF49-B0B0EBA49E6B}"/>
          </ac:spMkLst>
        </pc:spChg>
        <pc:spChg chg="add mod">
          <ac:chgData name="Francisco Javier Bonet García" userId="c67cd2f5-7354-47bd-a51e-00312a09adde" providerId="ADAL" clId="{9C0A91BE-6937-4C46-9FD2-B6B24CF6D0F1}" dt="2023-10-10T05:41:24.104" v="1065" actId="1076"/>
          <ac:spMkLst>
            <pc:docMk/>
            <pc:sldMk cId="3055977805" sldId="806"/>
            <ac:spMk id="9" creationId="{FA83F839-2C92-E579-6967-749629819E05}"/>
          </ac:spMkLst>
        </pc:spChg>
        <pc:grpChg chg="add">
          <ac:chgData name="Francisco Javier Bonet García" userId="c67cd2f5-7354-47bd-a51e-00312a09adde" providerId="ADAL" clId="{9C0A91BE-6937-4C46-9FD2-B6B24CF6D0F1}" dt="2023-10-10T05:41:30.729" v="1066" actId="164"/>
          <ac:grpSpMkLst>
            <pc:docMk/>
            <pc:sldMk cId="3055977805" sldId="806"/>
            <ac:grpSpMk id="10" creationId="{6A3EE1EE-E6F9-350D-D5FC-6CEBB43787D7}"/>
          </ac:grpSpMkLst>
        </pc:grpChg>
        <pc:picChg chg="del">
          <ac:chgData name="Francisco Javier Bonet García" userId="c67cd2f5-7354-47bd-a51e-00312a09adde" providerId="ADAL" clId="{9C0A91BE-6937-4C46-9FD2-B6B24CF6D0F1}" dt="2023-10-10T05:40:36.909" v="1054" actId="478"/>
          <ac:picMkLst>
            <pc:docMk/>
            <pc:sldMk cId="3055977805" sldId="806"/>
            <ac:picMk id="5122" creationId="{9A2A8777-D982-E3A3-ED12-32BB09978EE1}"/>
          </ac:picMkLst>
        </pc:picChg>
        <pc:picChg chg="add mod">
          <ac:chgData name="Francisco Javier Bonet García" userId="c67cd2f5-7354-47bd-a51e-00312a09adde" providerId="ADAL" clId="{9C0A91BE-6937-4C46-9FD2-B6B24CF6D0F1}" dt="2023-10-10T05:41:11.963" v="1063" actId="1076"/>
          <ac:picMkLst>
            <pc:docMk/>
            <pc:sldMk cId="3055977805" sldId="806"/>
            <ac:picMk id="7170" creationId="{2C56B254-EC33-57A3-0080-7F3B66FC8F1C}"/>
          </ac:picMkLst>
        </pc:picChg>
      </pc:sldChg>
      <pc:sldChg chg="addSp delSp modSp add mod">
        <pc:chgData name="Francisco Javier Bonet García" userId="c67cd2f5-7354-47bd-a51e-00312a09adde" providerId="ADAL" clId="{9C0A91BE-6937-4C46-9FD2-B6B24CF6D0F1}" dt="2023-10-10T05:59:28.721" v="1443" actId="478"/>
        <pc:sldMkLst>
          <pc:docMk/>
          <pc:sldMk cId="3706298653" sldId="807"/>
        </pc:sldMkLst>
        <pc:spChg chg="mod">
          <ac:chgData name="Francisco Javier Bonet García" userId="c67cd2f5-7354-47bd-a51e-00312a09adde" providerId="ADAL" clId="{9C0A91BE-6937-4C46-9FD2-B6B24CF6D0F1}" dt="2023-10-10T05:52:56.013" v="1202" actId="1076"/>
          <ac:spMkLst>
            <pc:docMk/>
            <pc:sldMk cId="3706298653" sldId="807"/>
            <ac:spMk id="3" creationId="{0AB93531-AF88-3E2E-7039-D078EEBA0054}"/>
          </ac:spMkLst>
        </pc:spChg>
        <pc:spChg chg="del">
          <ac:chgData name="Francisco Javier Bonet García" userId="c67cd2f5-7354-47bd-a51e-00312a09adde" providerId="ADAL" clId="{9C0A91BE-6937-4C46-9FD2-B6B24CF6D0F1}" dt="2023-10-10T05:59:28.721" v="1443" actId="478"/>
          <ac:spMkLst>
            <pc:docMk/>
            <pc:sldMk cId="3706298653" sldId="807"/>
            <ac:spMk id="5" creationId="{AD3CB102-2F50-ED08-E9DB-3EABED957EB3}"/>
          </ac:spMkLst>
        </pc:spChg>
        <pc:spChg chg="add mod">
          <ac:chgData name="Francisco Javier Bonet García" userId="c67cd2f5-7354-47bd-a51e-00312a09adde" providerId="ADAL" clId="{9C0A91BE-6937-4C46-9FD2-B6B24CF6D0F1}" dt="2023-10-10T05:53:04.144" v="1204" actId="113"/>
          <ac:spMkLst>
            <pc:docMk/>
            <pc:sldMk cId="3706298653" sldId="807"/>
            <ac:spMk id="6" creationId="{93BE3C11-487E-349F-831E-8ED7F662925B}"/>
          </ac:spMkLst>
        </pc:spChg>
        <pc:spChg chg="add mod">
          <ac:chgData name="Francisco Javier Bonet García" userId="c67cd2f5-7354-47bd-a51e-00312a09adde" providerId="ADAL" clId="{9C0A91BE-6937-4C46-9FD2-B6B24CF6D0F1}" dt="2023-10-10T05:59:26.725" v="1442" actId="1036"/>
          <ac:spMkLst>
            <pc:docMk/>
            <pc:sldMk cId="3706298653" sldId="807"/>
            <ac:spMk id="8" creationId="{D294EFB1-BDEF-CB7E-6685-1E330A20B87E}"/>
          </ac:spMkLst>
        </pc:spChg>
        <pc:grpChg chg="del">
          <ac:chgData name="Francisco Javier Bonet García" userId="c67cd2f5-7354-47bd-a51e-00312a09adde" providerId="ADAL" clId="{9C0A91BE-6937-4C46-9FD2-B6B24CF6D0F1}" dt="2023-10-10T05:51:28.501" v="1136" actId="478"/>
          <ac:grpSpMkLst>
            <pc:docMk/>
            <pc:sldMk cId="3706298653" sldId="807"/>
            <ac:grpSpMk id="13" creationId="{3EC3E917-89CE-4128-C320-E0E0F207DB75}"/>
          </ac:grpSpMkLst>
        </pc:grpChg>
      </pc:sldChg>
      <pc:sldChg chg="addSp modSp add mod modAnim">
        <pc:chgData name="Francisco Javier Bonet García" userId="c67cd2f5-7354-47bd-a51e-00312a09adde" providerId="ADAL" clId="{9C0A91BE-6937-4C46-9FD2-B6B24CF6D0F1}" dt="2023-10-10T06:02:28.644" v="1852"/>
        <pc:sldMkLst>
          <pc:docMk/>
          <pc:sldMk cId="2514651090" sldId="808"/>
        </pc:sldMkLst>
        <pc:spChg chg="add mod">
          <ac:chgData name="Francisco Javier Bonet García" userId="c67cd2f5-7354-47bd-a51e-00312a09adde" providerId="ADAL" clId="{9C0A91BE-6937-4C46-9FD2-B6B24CF6D0F1}" dt="2023-10-10T06:01:28.149" v="1631" actId="20577"/>
          <ac:spMkLst>
            <pc:docMk/>
            <pc:sldMk cId="2514651090" sldId="808"/>
            <ac:spMk id="5" creationId="{49FBD321-7D28-AF19-B4C5-3F7293C38EEF}"/>
          </ac:spMkLst>
        </pc:spChg>
        <pc:spChg chg="mod">
          <ac:chgData name="Francisco Javier Bonet García" userId="c67cd2f5-7354-47bd-a51e-00312a09adde" providerId="ADAL" clId="{9C0A91BE-6937-4C46-9FD2-B6B24CF6D0F1}" dt="2023-10-10T06:01:15.047" v="1602" actId="20577"/>
          <ac:spMkLst>
            <pc:docMk/>
            <pc:sldMk cId="2514651090" sldId="808"/>
            <ac:spMk id="6" creationId="{93BE3C11-487E-349F-831E-8ED7F662925B}"/>
          </ac:spMkLst>
        </pc:spChg>
        <pc:spChg chg="mod">
          <ac:chgData name="Francisco Javier Bonet García" userId="c67cd2f5-7354-47bd-a51e-00312a09adde" providerId="ADAL" clId="{9C0A91BE-6937-4C46-9FD2-B6B24CF6D0F1}" dt="2023-10-10T06:01:12.547" v="1600" actId="20577"/>
          <ac:spMkLst>
            <pc:docMk/>
            <pc:sldMk cId="2514651090" sldId="808"/>
            <ac:spMk id="8" creationId="{D294EFB1-BDEF-CB7E-6685-1E330A20B87E}"/>
          </ac:spMkLst>
        </pc:spChg>
        <pc:spChg chg="add mod">
          <ac:chgData name="Francisco Javier Bonet García" userId="c67cd2f5-7354-47bd-a51e-00312a09adde" providerId="ADAL" clId="{9C0A91BE-6937-4C46-9FD2-B6B24CF6D0F1}" dt="2023-10-10T06:02:04.083" v="1848" actId="20577"/>
          <ac:spMkLst>
            <pc:docMk/>
            <pc:sldMk cId="2514651090" sldId="808"/>
            <ac:spMk id="9" creationId="{02C3A44F-2323-9348-37DB-FDA50BAA592A}"/>
          </ac:spMkLst>
        </pc:spChg>
        <pc:grpChg chg="add">
          <ac:chgData name="Francisco Javier Bonet García" userId="c67cd2f5-7354-47bd-a51e-00312a09adde" providerId="ADAL" clId="{9C0A91BE-6937-4C46-9FD2-B6B24CF6D0F1}" dt="2023-10-10T06:02:13.294" v="1849" actId="164"/>
          <ac:grpSpMkLst>
            <pc:docMk/>
            <pc:sldMk cId="2514651090" sldId="808"/>
            <ac:grpSpMk id="10" creationId="{442FD763-7947-FC0C-FBEB-4CC5D061E0DD}"/>
          </ac:grpSpMkLst>
        </pc:grpChg>
        <pc:grpChg chg="add">
          <ac:chgData name="Francisco Javier Bonet García" userId="c67cd2f5-7354-47bd-a51e-00312a09adde" providerId="ADAL" clId="{9C0A91BE-6937-4C46-9FD2-B6B24CF6D0F1}" dt="2023-10-10T06:02:19.482" v="1850" actId="164"/>
          <ac:grpSpMkLst>
            <pc:docMk/>
            <pc:sldMk cId="2514651090" sldId="808"/>
            <ac:grpSpMk id="11" creationId="{0857C113-1B37-8785-8FB3-D6A53024BD3B}"/>
          </ac:grpSpMkLst>
        </pc:grpChg>
      </pc:sldChg>
      <pc:sldChg chg="modSp add mod">
        <pc:chgData name="Francisco Javier Bonet García" userId="c67cd2f5-7354-47bd-a51e-00312a09adde" providerId="ADAL" clId="{9C0A91BE-6937-4C46-9FD2-B6B24CF6D0F1}" dt="2023-10-10T06:05:52.682" v="2229" actId="20577"/>
        <pc:sldMkLst>
          <pc:docMk/>
          <pc:sldMk cId="3224371137" sldId="809"/>
        </pc:sldMkLst>
        <pc:spChg chg="mod">
          <ac:chgData name="Francisco Javier Bonet García" userId="c67cd2f5-7354-47bd-a51e-00312a09adde" providerId="ADAL" clId="{9C0A91BE-6937-4C46-9FD2-B6B24CF6D0F1}" dt="2023-10-10T06:05:30.334" v="2130" actId="20577"/>
          <ac:spMkLst>
            <pc:docMk/>
            <pc:sldMk cId="3224371137" sldId="809"/>
            <ac:spMk id="5" creationId="{49FBD321-7D28-AF19-B4C5-3F7293C38EEF}"/>
          </ac:spMkLst>
        </pc:spChg>
        <pc:spChg chg="mod">
          <ac:chgData name="Francisco Javier Bonet García" userId="c67cd2f5-7354-47bd-a51e-00312a09adde" providerId="ADAL" clId="{9C0A91BE-6937-4C46-9FD2-B6B24CF6D0F1}" dt="2023-10-10T06:03:15.795" v="1884" actId="20577"/>
          <ac:spMkLst>
            <pc:docMk/>
            <pc:sldMk cId="3224371137" sldId="809"/>
            <ac:spMk id="6" creationId="{93BE3C11-487E-349F-831E-8ED7F662925B}"/>
          </ac:spMkLst>
        </pc:spChg>
        <pc:spChg chg="mod">
          <ac:chgData name="Francisco Javier Bonet García" userId="c67cd2f5-7354-47bd-a51e-00312a09adde" providerId="ADAL" clId="{9C0A91BE-6937-4C46-9FD2-B6B24CF6D0F1}" dt="2023-10-10T06:04:39.714" v="2072" actId="20577"/>
          <ac:spMkLst>
            <pc:docMk/>
            <pc:sldMk cId="3224371137" sldId="809"/>
            <ac:spMk id="8" creationId="{D294EFB1-BDEF-CB7E-6685-1E330A20B87E}"/>
          </ac:spMkLst>
        </pc:spChg>
        <pc:spChg chg="mod">
          <ac:chgData name="Francisco Javier Bonet García" userId="c67cd2f5-7354-47bd-a51e-00312a09adde" providerId="ADAL" clId="{9C0A91BE-6937-4C46-9FD2-B6B24CF6D0F1}" dt="2023-10-10T06:05:52.682" v="2229" actId="20577"/>
          <ac:spMkLst>
            <pc:docMk/>
            <pc:sldMk cId="3224371137" sldId="809"/>
            <ac:spMk id="9" creationId="{02C3A44F-2323-9348-37DB-FDA50BAA592A}"/>
          </ac:spMkLst>
        </pc:spChg>
        <pc:grpChg chg="mod">
          <ac:chgData name="Francisco Javier Bonet García" userId="c67cd2f5-7354-47bd-a51e-00312a09adde" providerId="ADAL" clId="{9C0A91BE-6937-4C46-9FD2-B6B24CF6D0F1}" dt="2023-10-10T06:04:49.331" v="2073" actId="1076"/>
          <ac:grpSpMkLst>
            <pc:docMk/>
            <pc:sldMk cId="3224371137" sldId="809"/>
            <ac:grpSpMk id="11" creationId="{0857C113-1B37-8785-8FB3-D6A53024BD3B}"/>
          </ac:grpSpMkLst>
        </pc:grpChg>
      </pc:sldChg>
      <pc:sldChg chg="delSp modSp add mod delAnim">
        <pc:chgData name="Francisco Javier Bonet García" userId="c67cd2f5-7354-47bd-a51e-00312a09adde" providerId="ADAL" clId="{9C0A91BE-6937-4C46-9FD2-B6B24CF6D0F1}" dt="2023-10-10T07:18:49.992" v="2698" actId="1076"/>
        <pc:sldMkLst>
          <pc:docMk/>
          <pc:sldMk cId="1087002596" sldId="810"/>
        </pc:sldMkLst>
        <pc:spChg chg="mod">
          <ac:chgData name="Francisco Javier Bonet García" userId="c67cd2f5-7354-47bd-a51e-00312a09adde" providerId="ADAL" clId="{9C0A91BE-6937-4C46-9FD2-B6B24CF6D0F1}" dt="2023-10-10T06:10:09.276" v="2490" actId="14100"/>
          <ac:spMkLst>
            <pc:docMk/>
            <pc:sldMk cId="1087002596" sldId="810"/>
            <ac:spMk id="5" creationId="{49FBD321-7D28-AF19-B4C5-3F7293C38EEF}"/>
          </ac:spMkLst>
        </pc:spChg>
        <pc:spChg chg="mod">
          <ac:chgData name="Francisco Javier Bonet García" userId="c67cd2f5-7354-47bd-a51e-00312a09adde" providerId="ADAL" clId="{9C0A91BE-6937-4C46-9FD2-B6B24CF6D0F1}" dt="2023-10-10T06:07:25.316" v="2271" actId="20577"/>
          <ac:spMkLst>
            <pc:docMk/>
            <pc:sldMk cId="1087002596" sldId="810"/>
            <ac:spMk id="6" creationId="{93BE3C11-487E-349F-831E-8ED7F662925B}"/>
          </ac:spMkLst>
        </pc:spChg>
        <pc:spChg chg="mod">
          <ac:chgData name="Francisco Javier Bonet García" userId="c67cd2f5-7354-47bd-a51e-00312a09adde" providerId="ADAL" clId="{9C0A91BE-6937-4C46-9FD2-B6B24CF6D0F1}" dt="2023-10-10T06:08:24.213" v="2435" actId="20577"/>
          <ac:spMkLst>
            <pc:docMk/>
            <pc:sldMk cId="1087002596" sldId="810"/>
            <ac:spMk id="8" creationId="{D294EFB1-BDEF-CB7E-6685-1E330A20B87E}"/>
          </ac:spMkLst>
        </pc:spChg>
        <pc:spChg chg="mod">
          <ac:chgData name="Francisco Javier Bonet García" userId="c67cd2f5-7354-47bd-a51e-00312a09adde" providerId="ADAL" clId="{9C0A91BE-6937-4C46-9FD2-B6B24CF6D0F1}" dt="2023-10-10T07:18:40.224" v="2695" actId="255"/>
          <ac:spMkLst>
            <pc:docMk/>
            <pc:sldMk cId="1087002596" sldId="810"/>
            <ac:spMk id="9" creationId="{02C3A44F-2323-9348-37DB-FDA50BAA592A}"/>
          </ac:spMkLst>
        </pc:spChg>
        <pc:grpChg chg="mod">
          <ac:chgData name="Francisco Javier Bonet García" userId="c67cd2f5-7354-47bd-a51e-00312a09adde" providerId="ADAL" clId="{9C0A91BE-6937-4C46-9FD2-B6B24CF6D0F1}" dt="2023-10-10T07:18:49.992" v="2698" actId="1076"/>
          <ac:grpSpMkLst>
            <pc:docMk/>
            <pc:sldMk cId="1087002596" sldId="810"/>
            <ac:grpSpMk id="10" creationId="{442FD763-7947-FC0C-FBEB-4CC5D061E0DD}"/>
          </ac:grpSpMkLst>
        </pc:grpChg>
        <pc:grpChg chg="del mod">
          <ac:chgData name="Francisco Javier Bonet García" userId="c67cd2f5-7354-47bd-a51e-00312a09adde" providerId="ADAL" clId="{9C0A91BE-6937-4C46-9FD2-B6B24CF6D0F1}" dt="2023-10-10T07:18:46.626" v="2697" actId="478"/>
          <ac:grpSpMkLst>
            <pc:docMk/>
            <pc:sldMk cId="1087002596" sldId="810"/>
            <ac:grpSpMk id="11" creationId="{0857C113-1B37-8785-8FB3-D6A53024BD3B}"/>
          </ac:grpSpMkLst>
        </pc:grpChg>
      </pc:sldChg>
      <pc:sldChg chg="addSp delSp modSp add mod delAnim modAnim">
        <pc:chgData name="Francisco Javier Bonet García" userId="c67cd2f5-7354-47bd-a51e-00312a09adde" providerId="ADAL" clId="{9C0A91BE-6937-4C46-9FD2-B6B24CF6D0F1}" dt="2023-10-10T07:24:56.284" v="2843"/>
        <pc:sldMkLst>
          <pc:docMk/>
          <pc:sldMk cId="1099689592" sldId="811"/>
        </pc:sldMkLst>
        <pc:spChg chg="mod">
          <ac:chgData name="Francisco Javier Bonet García" userId="c67cd2f5-7354-47bd-a51e-00312a09adde" providerId="ADAL" clId="{9C0A91BE-6937-4C46-9FD2-B6B24CF6D0F1}" dt="2023-10-10T07:20:03.970" v="2727" actId="20577"/>
          <ac:spMkLst>
            <pc:docMk/>
            <pc:sldMk cId="1099689592" sldId="811"/>
            <ac:spMk id="5" creationId="{49FBD321-7D28-AF19-B4C5-3F7293C38EEF}"/>
          </ac:spMkLst>
        </pc:spChg>
        <pc:spChg chg="mod">
          <ac:chgData name="Francisco Javier Bonet García" userId="c67cd2f5-7354-47bd-a51e-00312a09adde" providerId="ADAL" clId="{9C0A91BE-6937-4C46-9FD2-B6B24CF6D0F1}" dt="2023-10-10T07:20:30.609" v="2786" actId="20577"/>
          <ac:spMkLst>
            <pc:docMk/>
            <pc:sldMk cId="1099689592" sldId="811"/>
            <ac:spMk id="9" creationId="{02C3A44F-2323-9348-37DB-FDA50BAA592A}"/>
          </ac:spMkLst>
        </pc:spChg>
        <pc:spChg chg="mod">
          <ac:chgData name="Francisco Javier Bonet García" userId="c67cd2f5-7354-47bd-a51e-00312a09adde" providerId="ADAL" clId="{9C0A91BE-6937-4C46-9FD2-B6B24CF6D0F1}" dt="2023-10-10T07:20:48.912" v="2828" actId="20577"/>
          <ac:spMkLst>
            <pc:docMk/>
            <pc:sldMk cId="1099689592" sldId="811"/>
            <ac:spMk id="13" creationId="{11CFAE6E-484C-53CC-C4B9-8724A9DA8244}"/>
          </ac:spMkLst>
        </pc:spChg>
        <pc:spChg chg="mod">
          <ac:chgData name="Francisco Javier Bonet García" userId="c67cd2f5-7354-47bd-a51e-00312a09adde" providerId="ADAL" clId="{9C0A91BE-6937-4C46-9FD2-B6B24CF6D0F1}" dt="2023-10-10T07:20:40.029" v="2788" actId="571"/>
          <ac:spMkLst>
            <pc:docMk/>
            <pc:sldMk cId="1099689592" sldId="811"/>
            <ac:spMk id="14" creationId="{6E89F31D-6B24-137D-02CD-0814009C222A}"/>
          </ac:spMkLst>
        </pc:spChg>
        <pc:grpChg chg="del">
          <ac:chgData name="Francisco Javier Bonet García" userId="c67cd2f5-7354-47bd-a51e-00312a09adde" providerId="ADAL" clId="{9C0A91BE-6937-4C46-9FD2-B6B24CF6D0F1}" dt="2023-10-10T07:18:58.744" v="2699" actId="478"/>
          <ac:grpSpMkLst>
            <pc:docMk/>
            <pc:sldMk cId="1099689592" sldId="811"/>
            <ac:grpSpMk id="10" creationId="{442FD763-7947-FC0C-FBEB-4CC5D061E0DD}"/>
          </ac:grpSpMkLst>
        </pc:grpChg>
        <pc:grpChg chg="mod">
          <ac:chgData name="Francisco Javier Bonet García" userId="c67cd2f5-7354-47bd-a51e-00312a09adde" providerId="ADAL" clId="{9C0A91BE-6937-4C46-9FD2-B6B24CF6D0F1}" dt="2023-10-10T07:24:47.853" v="2841" actId="1076"/>
          <ac:grpSpMkLst>
            <pc:docMk/>
            <pc:sldMk cId="1099689592" sldId="811"/>
            <ac:grpSpMk id="11" creationId="{0857C113-1B37-8785-8FB3-D6A53024BD3B}"/>
          </ac:grpSpMkLst>
        </pc:grpChg>
        <pc:grpChg chg="add del mod">
          <ac:chgData name="Francisco Javier Bonet García" userId="c67cd2f5-7354-47bd-a51e-00312a09adde" providerId="ADAL" clId="{9C0A91BE-6937-4C46-9FD2-B6B24CF6D0F1}" dt="2023-10-10T07:21:29.074" v="2830" actId="478"/>
          <ac:grpSpMkLst>
            <pc:docMk/>
            <pc:sldMk cId="1099689592" sldId="811"/>
            <ac:grpSpMk id="12" creationId="{AE83B1C4-1249-E7C5-27A7-20B34DE7B954}"/>
          </ac:grpSpMkLst>
        </pc:grpChg>
        <pc:picChg chg="add mod">
          <ac:chgData name="Francisco Javier Bonet García" userId="c67cd2f5-7354-47bd-a51e-00312a09adde" providerId="ADAL" clId="{9C0A91BE-6937-4C46-9FD2-B6B24CF6D0F1}" dt="2023-10-10T07:24:44.151" v="2840" actId="1076"/>
          <ac:picMkLst>
            <pc:docMk/>
            <pc:sldMk cId="1099689592" sldId="811"/>
            <ac:picMk id="8194" creationId="{73BF799E-93E3-903A-9E5D-60FEB0F83CA5}"/>
          </ac:picMkLst>
        </pc:picChg>
        <pc:picChg chg="add mod">
          <ac:chgData name="Francisco Javier Bonet García" userId="c67cd2f5-7354-47bd-a51e-00312a09adde" providerId="ADAL" clId="{9C0A91BE-6937-4C46-9FD2-B6B24CF6D0F1}" dt="2023-10-10T07:24:41.024" v="2839" actId="1076"/>
          <ac:picMkLst>
            <pc:docMk/>
            <pc:sldMk cId="1099689592" sldId="811"/>
            <ac:picMk id="8196" creationId="{0861C277-B4AB-F1F6-C1F3-160025025759}"/>
          </ac:picMkLst>
        </pc:picChg>
      </pc:sldChg>
      <pc:sldChg chg="addSp delSp modSp add mod delAnim">
        <pc:chgData name="Francisco Javier Bonet García" userId="c67cd2f5-7354-47bd-a51e-00312a09adde" providerId="ADAL" clId="{9C0A91BE-6937-4C46-9FD2-B6B24CF6D0F1}" dt="2023-10-10T07:40:06.060" v="2989" actId="20577"/>
        <pc:sldMkLst>
          <pc:docMk/>
          <pc:sldMk cId="2972541795" sldId="812"/>
        </pc:sldMkLst>
        <pc:spChg chg="add del mod">
          <ac:chgData name="Francisco Javier Bonet García" userId="c67cd2f5-7354-47bd-a51e-00312a09adde" providerId="ADAL" clId="{9C0A91BE-6937-4C46-9FD2-B6B24CF6D0F1}" dt="2023-10-10T07:38:09.285" v="2946" actId="478"/>
          <ac:spMkLst>
            <pc:docMk/>
            <pc:sldMk cId="2972541795" sldId="812"/>
            <ac:spMk id="8" creationId="{3E20BA66-D731-1481-D522-8D3A67A48BCA}"/>
          </ac:spMkLst>
        </pc:spChg>
        <pc:spChg chg="mod">
          <ac:chgData name="Francisco Javier Bonet García" userId="c67cd2f5-7354-47bd-a51e-00312a09adde" providerId="ADAL" clId="{9C0A91BE-6937-4C46-9FD2-B6B24CF6D0F1}" dt="2023-10-10T07:40:06.060" v="2989" actId="20577"/>
          <ac:spMkLst>
            <pc:docMk/>
            <pc:sldMk cId="2972541795" sldId="812"/>
            <ac:spMk id="14" creationId="{6E89F31D-6B24-137D-02CD-0814009C222A}"/>
          </ac:spMkLst>
        </pc:spChg>
        <pc:grpChg chg="del">
          <ac:chgData name="Francisco Javier Bonet García" userId="c67cd2f5-7354-47bd-a51e-00312a09adde" providerId="ADAL" clId="{9C0A91BE-6937-4C46-9FD2-B6B24CF6D0F1}" dt="2023-10-10T07:25:02.462" v="2844" actId="478"/>
          <ac:grpSpMkLst>
            <pc:docMk/>
            <pc:sldMk cId="2972541795" sldId="812"/>
            <ac:grpSpMk id="11" creationId="{0857C113-1B37-8785-8FB3-D6A53024BD3B}"/>
          </ac:grpSpMkLst>
        </pc:grpChg>
        <pc:grpChg chg="mod">
          <ac:chgData name="Francisco Javier Bonet García" userId="c67cd2f5-7354-47bd-a51e-00312a09adde" providerId="ADAL" clId="{9C0A91BE-6937-4C46-9FD2-B6B24CF6D0F1}" dt="2023-10-10T07:29:50.847" v="2933" actId="1076"/>
          <ac:grpSpMkLst>
            <pc:docMk/>
            <pc:sldMk cId="2972541795" sldId="812"/>
            <ac:grpSpMk id="12" creationId="{AE83B1C4-1249-E7C5-27A7-20B34DE7B954}"/>
          </ac:grpSpMkLst>
        </pc:grpChg>
        <pc:picChg chg="add del mod">
          <ac:chgData name="Francisco Javier Bonet García" userId="c67cd2f5-7354-47bd-a51e-00312a09adde" providerId="ADAL" clId="{9C0A91BE-6937-4C46-9FD2-B6B24CF6D0F1}" dt="2023-10-10T07:38:06.920" v="2945" actId="478"/>
          <ac:picMkLst>
            <pc:docMk/>
            <pc:sldMk cId="2972541795" sldId="812"/>
            <ac:picMk id="9218" creationId="{AD4A005F-ABFD-2434-8004-ACB3665CD1B8}"/>
          </ac:picMkLst>
        </pc:picChg>
      </pc:sldChg>
      <pc:sldChg chg="delSp modSp add mod delAnim">
        <pc:chgData name="Francisco Javier Bonet García" userId="c67cd2f5-7354-47bd-a51e-00312a09adde" providerId="ADAL" clId="{9C0A91BE-6937-4C46-9FD2-B6B24CF6D0F1}" dt="2023-10-10T07:40:24.053" v="2993" actId="1076"/>
        <pc:sldMkLst>
          <pc:docMk/>
          <pc:sldMk cId="3278144078" sldId="813"/>
        </pc:sldMkLst>
        <pc:spChg chg="topLvl">
          <ac:chgData name="Francisco Javier Bonet García" userId="c67cd2f5-7354-47bd-a51e-00312a09adde" providerId="ADAL" clId="{9C0A91BE-6937-4C46-9FD2-B6B24CF6D0F1}" dt="2023-10-10T07:40:15.513" v="2990" actId="478"/>
          <ac:spMkLst>
            <pc:docMk/>
            <pc:sldMk cId="3278144078" sldId="813"/>
            <ac:spMk id="13" creationId="{11CFAE6E-484C-53CC-C4B9-8724A9DA8244}"/>
          </ac:spMkLst>
        </pc:spChg>
        <pc:spChg chg="del topLvl">
          <ac:chgData name="Francisco Javier Bonet García" userId="c67cd2f5-7354-47bd-a51e-00312a09adde" providerId="ADAL" clId="{9C0A91BE-6937-4C46-9FD2-B6B24CF6D0F1}" dt="2023-10-10T07:40:15.513" v="2990" actId="478"/>
          <ac:spMkLst>
            <pc:docMk/>
            <pc:sldMk cId="3278144078" sldId="813"/>
            <ac:spMk id="14" creationId="{6E89F31D-6B24-137D-02CD-0814009C222A}"/>
          </ac:spMkLst>
        </pc:spChg>
        <pc:grpChg chg="del">
          <ac:chgData name="Francisco Javier Bonet García" userId="c67cd2f5-7354-47bd-a51e-00312a09adde" providerId="ADAL" clId="{9C0A91BE-6937-4C46-9FD2-B6B24CF6D0F1}" dt="2023-10-10T07:40:15.513" v="2990" actId="478"/>
          <ac:grpSpMkLst>
            <pc:docMk/>
            <pc:sldMk cId="3278144078" sldId="813"/>
            <ac:grpSpMk id="12" creationId="{AE83B1C4-1249-E7C5-27A7-20B34DE7B954}"/>
          </ac:grpSpMkLst>
        </pc:grpChg>
        <pc:picChg chg="mod">
          <ac:chgData name="Francisco Javier Bonet García" userId="c67cd2f5-7354-47bd-a51e-00312a09adde" providerId="ADAL" clId="{9C0A91BE-6937-4C46-9FD2-B6B24CF6D0F1}" dt="2023-10-10T07:40:24.053" v="2993" actId="1076"/>
          <ac:picMkLst>
            <pc:docMk/>
            <pc:sldMk cId="3278144078" sldId="813"/>
            <ac:picMk id="9218" creationId="{AD4A005F-ABFD-2434-8004-ACB3665CD1B8}"/>
          </ac:picMkLst>
        </pc:picChg>
      </pc:sldChg>
      <pc:sldChg chg="addSp delSp modSp add mod delAnim modAnim">
        <pc:chgData name="Francisco Javier Bonet García" userId="c67cd2f5-7354-47bd-a51e-00312a09adde" providerId="ADAL" clId="{9C0A91BE-6937-4C46-9FD2-B6B24CF6D0F1}" dt="2023-10-10T07:38:43.172" v="2955" actId="1036"/>
        <pc:sldMkLst>
          <pc:docMk/>
          <pc:sldMk cId="1144182367" sldId="814"/>
        </pc:sldMkLst>
        <pc:spChg chg="del">
          <ac:chgData name="Francisco Javier Bonet García" userId="c67cd2f5-7354-47bd-a51e-00312a09adde" providerId="ADAL" clId="{9C0A91BE-6937-4C46-9FD2-B6B24CF6D0F1}" dt="2023-10-10T07:38:32.135" v="2950" actId="478"/>
          <ac:spMkLst>
            <pc:docMk/>
            <pc:sldMk cId="1144182367" sldId="814"/>
            <ac:spMk id="3" creationId="{0AB93531-AF88-3E2E-7039-D078EEBA0054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6" creationId="{24AAB68C-079C-8E3C-4361-7288DEDA9BC3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8" creationId="{CFF31AD0-2597-60F0-EA44-E96E00AA1C69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11" creationId="{8FC235BF-211D-4F23-E582-99D3BF6F4B43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15" creationId="{71EE30E2-C37F-403B-B5E1-10E3F9E29B7A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18" creationId="{3359F6CC-1653-DFE6-B4C0-ADC839CD5F3F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19" creationId="{CC9B0CDA-35B7-9531-E9B0-5DFA813BD5E5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22" creationId="{54D6FACE-3EEC-20DE-2E01-D3524FEB8018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23" creationId="{C4880A57-F9FF-B7B6-C0CA-41EC1036251A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24" creationId="{CA98F867-2D82-42B2-557F-2FC5EE74DB78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26" creationId="{B764BE4D-B5F1-4906-4EB7-490966AB69FA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28" creationId="{E7143E3E-4C49-4006-4D23-88DEA892735E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31" creationId="{58DE4070-A566-0C25-EB8C-481428727F57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32" creationId="{83E693C8-B814-CAF0-6B7B-08A5F62241B6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34" creationId="{5722F634-6FAA-77FE-AE39-58721250D482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35" creationId="{B4273D3E-A830-25A7-8255-DEEA2B3758D2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38" creationId="{CFCB707F-620A-D95C-EE66-6738BE6C7038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40" creationId="{2EFA6A36-72FB-F6B8-2835-DFB51A5CBE16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42" creationId="{BBAE8D45-7947-F58A-6448-F873E0779582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43" creationId="{FD4B4AA4-B0F9-BADE-8694-F7BA3D7928B0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45" creationId="{5881A720-D4D5-4821-AA60-622D5A53A275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47" creationId="{4FC4E801-8C90-9E57-9DEE-B737CBF9C0B3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49" creationId="{393F5C21-7C35-7023-A781-51420156A895}"/>
          </ac:spMkLst>
        </pc:spChg>
        <pc:spChg chg="mod">
          <ac:chgData name="Francisco Javier Bonet García" userId="c67cd2f5-7354-47bd-a51e-00312a09adde" providerId="ADAL" clId="{9C0A91BE-6937-4C46-9FD2-B6B24CF6D0F1}" dt="2023-10-10T07:38:26.886" v="2949"/>
          <ac:spMkLst>
            <pc:docMk/>
            <pc:sldMk cId="1144182367" sldId="814"/>
            <ac:spMk id="50" creationId="{A6DC57AD-C656-0790-0727-E76482C1305D}"/>
          </ac:spMkLst>
        </pc:s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5" creationId="{6BBA94A0-26CD-08A8-D9A6-F0FA51E4310E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10" creationId="{689A8EB9-CC62-94FE-9E01-973C74BA0B49}"/>
          </ac:grpSpMkLst>
        </pc:grpChg>
        <pc:grpChg chg="del">
          <ac:chgData name="Francisco Javier Bonet García" userId="c67cd2f5-7354-47bd-a51e-00312a09adde" providerId="ADAL" clId="{9C0A91BE-6937-4C46-9FD2-B6B24CF6D0F1}" dt="2023-10-10T07:38:18.773" v="2948" actId="478"/>
          <ac:grpSpMkLst>
            <pc:docMk/>
            <pc:sldMk cId="1144182367" sldId="814"/>
            <ac:grpSpMk id="12" creationId="{AE83B1C4-1249-E7C5-27A7-20B34DE7B954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17" creationId="{B945279D-28A0-AFB0-4485-2C0324E37770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21" creationId="{12521249-D09C-6A7C-6597-E54AEDD824CD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25" creationId="{A3D41877-16AC-C582-E573-6E7500C88591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29" creationId="{1953D2D7-8F15-67AB-C0FD-8F00A79726DD}"/>
          </ac:grpSpMkLst>
        </pc:grpChg>
        <pc:grpChg chg="mod">
          <ac:chgData name="Francisco Javier Bonet García" userId="c67cd2f5-7354-47bd-a51e-00312a09adde" providerId="ADAL" clId="{9C0A91BE-6937-4C46-9FD2-B6B24CF6D0F1}" dt="2023-10-10T07:38:26.886" v="2949"/>
          <ac:grpSpMkLst>
            <pc:docMk/>
            <pc:sldMk cId="1144182367" sldId="814"/>
            <ac:grpSpMk id="30" creationId="{C340DEAB-2D9D-93DC-E1D6-9058F9D0D668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36" creationId="{89737E1F-7C15-5EDC-9B07-E7AF2ECCEE53}"/>
          </ac:grpSpMkLst>
        </pc:grpChg>
        <pc:grpChg chg="mod">
          <ac:chgData name="Francisco Javier Bonet García" userId="c67cd2f5-7354-47bd-a51e-00312a09adde" providerId="ADAL" clId="{9C0A91BE-6937-4C46-9FD2-B6B24CF6D0F1}" dt="2023-10-10T07:38:26.886" v="2949"/>
          <ac:grpSpMkLst>
            <pc:docMk/>
            <pc:sldMk cId="1144182367" sldId="814"/>
            <ac:grpSpMk id="37" creationId="{07E53553-3BD4-F836-5BF6-3CC9EFB19BF1}"/>
          </ac:grpSpMkLst>
        </pc:grpChg>
        <pc:grpChg chg="mod">
          <ac:chgData name="Francisco Javier Bonet García" userId="c67cd2f5-7354-47bd-a51e-00312a09adde" providerId="ADAL" clId="{9C0A91BE-6937-4C46-9FD2-B6B24CF6D0F1}" dt="2023-10-10T07:38:26.886" v="2949"/>
          <ac:grpSpMkLst>
            <pc:docMk/>
            <pc:sldMk cId="1144182367" sldId="814"/>
            <ac:grpSpMk id="39" creationId="{38FDEAB0-8FA3-B0AC-B4D9-3C52D4E40E7F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44" creationId="{7C2DA218-4256-B527-7B41-637E359E54D0}"/>
          </ac:grpSpMkLst>
        </pc:grpChg>
        <pc:grpChg chg="add mod">
          <ac:chgData name="Francisco Javier Bonet García" userId="c67cd2f5-7354-47bd-a51e-00312a09adde" providerId="ADAL" clId="{9C0A91BE-6937-4C46-9FD2-B6B24CF6D0F1}" dt="2023-10-10T07:38:43.172" v="2955" actId="1036"/>
          <ac:grpSpMkLst>
            <pc:docMk/>
            <pc:sldMk cId="1144182367" sldId="814"/>
            <ac:grpSpMk id="48" creationId="{BDA9DFAA-8DC8-3511-7AFD-C3AE25C5D415}"/>
          </ac:grpSpMkLst>
        </pc:grpChg>
        <pc:cxnChg chg="mod">
          <ac:chgData name="Francisco Javier Bonet García" userId="c67cd2f5-7354-47bd-a51e-00312a09adde" providerId="ADAL" clId="{9C0A91BE-6937-4C46-9FD2-B6B24CF6D0F1}" dt="2023-10-10T07:38:43.172" v="2955" actId="1036"/>
          <ac:cxnSpMkLst>
            <pc:docMk/>
            <pc:sldMk cId="1144182367" sldId="814"/>
            <ac:cxnSpMk id="4" creationId="{E5FA003A-C4B5-4655-F5BC-28744DF83715}"/>
          </ac:cxnSpMkLst>
        </pc:cxnChg>
        <pc:cxnChg chg="mod">
          <ac:chgData name="Francisco Javier Bonet García" userId="c67cd2f5-7354-47bd-a51e-00312a09adde" providerId="ADAL" clId="{9C0A91BE-6937-4C46-9FD2-B6B24CF6D0F1}" dt="2023-10-10T07:38:43.172" v="2955" actId="1036"/>
          <ac:cxnSpMkLst>
            <pc:docMk/>
            <pc:sldMk cId="1144182367" sldId="814"/>
            <ac:cxnSpMk id="7" creationId="{0C10E97F-433C-1529-EF15-CED1D6352BFC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9" creationId="{36FFED27-3806-432E-B0E2-12CC797143FB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16" creationId="{B3DAB204-1F75-A068-E1DC-1061F866C20F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20" creationId="{8572E398-C171-2227-1FE3-6AFA599DA66E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27" creationId="{37543627-FCE7-AF24-A42D-38FA5C4B62DE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33" creationId="{30D0EB3B-7A89-3988-0A4B-880651758E74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41" creationId="{3C9DA21B-A817-2061-9681-6156A66CAA58}"/>
          </ac:cxnSpMkLst>
        </pc:cxnChg>
        <pc:cxnChg chg="mod">
          <ac:chgData name="Francisco Javier Bonet García" userId="c67cd2f5-7354-47bd-a51e-00312a09adde" providerId="ADAL" clId="{9C0A91BE-6937-4C46-9FD2-B6B24CF6D0F1}" dt="2023-10-10T07:38:26.886" v="2949"/>
          <ac:cxnSpMkLst>
            <pc:docMk/>
            <pc:sldMk cId="1144182367" sldId="814"/>
            <ac:cxnSpMk id="46" creationId="{B775E3AB-DB96-5247-4B33-0D1034B4309F}"/>
          </ac:cxnSpMkLst>
        </pc:cxnChg>
      </pc:sldChg>
      <pc:sldChg chg="addSp delSp modSp add mod modAnim">
        <pc:chgData name="Francisco Javier Bonet García" userId="c67cd2f5-7354-47bd-a51e-00312a09adde" providerId="ADAL" clId="{9C0A91BE-6937-4C46-9FD2-B6B24CF6D0F1}" dt="2023-10-10T07:50:44.635" v="3056"/>
        <pc:sldMkLst>
          <pc:docMk/>
          <pc:sldMk cId="128763596" sldId="815"/>
        </pc:sldMkLst>
        <pc:spChg chg="add mod">
          <ac:chgData name="Francisco Javier Bonet García" userId="c67cd2f5-7354-47bd-a51e-00312a09adde" providerId="ADAL" clId="{9C0A91BE-6937-4C46-9FD2-B6B24CF6D0F1}" dt="2023-10-10T07:45:15.256" v="3027" actId="113"/>
          <ac:spMkLst>
            <pc:docMk/>
            <pc:sldMk cId="128763596" sldId="815"/>
            <ac:spMk id="5" creationId="{FDC19EFB-FC29-4B5E-C3CA-A4D2E566A0B1}"/>
          </ac:spMkLst>
        </pc:spChg>
        <pc:spChg chg="del">
          <ac:chgData name="Francisco Javier Bonet García" userId="c67cd2f5-7354-47bd-a51e-00312a09adde" providerId="ADAL" clId="{9C0A91BE-6937-4C46-9FD2-B6B24CF6D0F1}" dt="2023-10-10T07:43:39.159" v="2995" actId="478"/>
          <ac:spMkLst>
            <pc:docMk/>
            <pc:sldMk cId="128763596" sldId="815"/>
            <ac:spMk id="8" creationId="{3E20BA66-D731-1481-D522-8D3A67A48BCA}"/>
          </ac:spMkLst>
        </pc:spChg>
        <pc:spChg chg="mod">
          <ac:chgData name="Francisco Javier Bonet García" userId="c67cd2f5-7354-47bd-a51e-00312a09adde" providerId="ADAL" clId="{9C0A91BE-6937-4C46-9FD2-B6B24CF6D0F1}" dt="2023-10-10T07:45:01.488" v="3001" actId="1076"/>
          <ac:spMkLst>
            <pc:docMk/>
            <pc:sldMk cId="128763596" sldId="815"/>
            <ac:spMk id="13" creationId="{11CFAE6E-484C-53CC-C4B9-8724A9DA8244}"/>
          </ac:spMkLst>
        </pc:spChg>
        <pc:picChg chg="del">
          <ac:chgData name="Francisco Javier Bonet García" userId="c67cd2f5-7354-47bd-a51e-00312a09adde" providerId="ADAL" clId="{9C0A91BE-6937-4C46-9FD2-B6B24CF6D0F1}" dt="2023-10-10T07:43:39.159" v="2995" actId="478"/>
          <ac:picMkLst>
            <pc:docMk/>
            <pc:sldMk cId="128763596" sldId="815"/>
            <ac:picMk id="9218" creationId="{AD4A005F-ABFD-2434-8004-ACB3665CD1B8}"/>
          </ac:picMkLst>
        </pc:picChg>
        <pc:picChg chg="add del mod">
          <ac:chgData name="Francisco Javier Bonet García" userId="c67cd2f5-7354-47bd-a51e-00312a09adde" providerId="ADAL" clId="{9C0A91BE-6937-4C46-9FD2-B6B24CF6D0F1}" dt="2023-10-10T07:45:35.565" v="3028" actId="478"/>
          <ac:picMkLst>
            <pc:docMk/>
            <pc:sldMk cId="128763596" sldId="815"/>
            <ac:picMk id="12290" creationId="{40FFCE37-D732-5DD4-92AA-BA58AD29A5EB}"/>
          </ac:picMkLst>
        </pc:picChg>
        <pc:picChg chg="add mod">
          <ac:chgData name="Francisco Javier Bonet García" userId="c67cd2f5-7354-47bd-a51e-00312a09adde" providerId="ADAL" clId="{9C0A91BE-6937-4C46-9FD2-B6B24CF6D0F1}" dt="2023-10-10T07:45:43.979" v="3031" actId="1076"/>
          <ac:picMkLst>
            <pc:docMk/>
            <pc:sldMk cId="128763596" sldId="815"/>
            <ac:picMk id="12292" creationId="{9BE6FC01-6708-2B33-C33E-C03B47533959}"/>
          </ac:picMkLst>
        </pc:picChg>
        <pc:picChg chg="add mod">
          <ac:chgData name="Francisco Javier Bonet García" userId="c67cd2f5-7354-47bd-a51e-00312a09adde" providerId="ADAL" clId="{9C0A91BE-6937-4C46-9FD2-B6B24CF6D0F1}" dt="2023-10-10T07:50:29.031" v="3054" actId="14100"/>
          <ac:picMkLst>
            <pc:docMk/>
            <pc:sldMk cId="128763596" sldId="815"/>
            <ac:picMk id="12294" creationId="{11941365-6CAE-3AE4-28BD-3CCF003D4B75}"/>
          </ac:picMkLst>
        </pc:picChg>
      </pc:sldChg>
      <pc:sldChg chg="addSp delSp modSp add mod modAnim">
        <pc:chgData name="Francisco Javier Bonet García" userId="c67cd2f5-7354-47bd-a51e-00312a09adde" providerId="ADAL" clId="{9C0A91BE-6937-4C46-9FD2-B6B24CF6D0F1}" dt="2023-10-10T07:49:34.150" v="3044" actId="1037"/>
        <pc:sldMkLst>
          <pc:docMk/>
          <pc:sldMk cId="3861721189" sldId="816"/>
        </pc:sldMkLst>
        <pc:spChg chg="mod">
          <ac:chgData name="Francisco Javier Bonet García" userId="c67cd2f5-7354-47bd-a51e-00312a09adde" providerId="ADAL" clId="{9C0A91BE-6937-4C46-9FD2-B6B24CF6D0F1}" dt="2023-10-10T07:48:20.793" v="3038" actId="1076"/>
          <ac:spMkLst>
            <pc:docMk/>
            <pc:sldMk cId="3861721189" sldId="816"/>
            <ac:spMk id="3" creationId="{0AB93531-AF88-3E2E-7039-D078EEBA0054}"/>
          </ac:spMkLst>
        </pc:spChg>
        <pc:spChg chg="del">
          <ac:chgData name="Francisco Javier Bonet García" userId="c67cd2f5-7354-47bd-a51e-00312a09adde" providerId="ADAL" clId="{9C0A91BE-6937-4C46-9FD2-B6B24CF6D0F1}" dt="2023-10-10T07:47:51.640" v="3033" actId="478"/>
          <ac:spMkLst>
            <pc:docMk/>
            <pc:sldMk cId="3861721189" sldId="816"/>
            <ac:spMk id="5" creationId="{FDC19EFB-FC29-4B5E-C3CA-A4D2E566A0B1}"/>
          </ac:spMkLst>
        </pc:spChg>
        <pc:spChg chg="mod">
          <ac:chgData name="Francisco Javier Bonet García" userId="c67cd2f5-7354-47bd-a51e-00312a09adde" providerId="ADAL" clId="{9C0A91BE-6937-4C46-9FD2-B6B24CF6D0F1}" dt="2023-10-10T07:48:27.306" v="3039" actId="1076"/>
          <ac:spMkLst>
            <pc:docMk/>
            <pc:sldMk cId="3861721189" sldId="816"/>
            <ac:spMk id="9" creationId="{854B69F7-CD8C-E15D-63DB-E9E2C5BE864B}"/>
          </ac:spMkLst>
        </pc:spChg>
        <pc:spChg chg="mod">
          <ac:chgData name="Francisco Javier Bonet García" userId="c67cd2f5-7354-47bd-a51e-00312a09adde" providerId="ADAL" clId="{9C0A91BE-6937-4C46-9FD2-B6B24CF6D0F1}" dt="2023-10-10T07:48:14.788" v="3037" actId="14100"/>
          <ac:spMkLst>
            <pc:docMk/>
            <pc:sldMk cId="3861721189" sldId="816"/>
            <ac:spMk id="13" creationId="{11CFAE6E-484C-53CC-C4B9-8724A9DA8244}"/>
          </ac:spMkLst>
        </pc:spChg>
        <pc:grpChg chg="add mod">
          <ac:chgData name="Francisco Javier Bonet García" userId="c67cd2f5-7354-47bd-a51e-00312a09adde" providerId="ADAL" clId="{9C0A91BE-6937-4C46-9FD2-B6B24CF6D0F1}" dt="2023-10-10T07:49:34.150" v="3044" actId="1037"/>
          <ac:grpSpMkLst>
            <pc:docMk/>
            <pc:sldMk cId="3861721189" sldId="816"/>
            <ac:grpSpMk id="6" creationId="{BC13E7EC-E05E-BD82-137B-D53ADCB70CBA}"/>
          </ac:grpSpMkLst>
        </pc:grpChg>
        <pc:picChg chg="mod">
          <ac:chgData name="Francisco Javier Bonet García" userId="c67cd2f5-7354-47bd-a51e-00312a09adde" providerId="ADAL" clId="{9C0A91BE-6937-4C46-9FD2-B6B24CF6D0F1}" dt="2023-10-10T07:47:52.929" v="3034"/>
          <ac:picMkLst>
            <pc:docMk/>
            <pc:sldMk cId="3861721189" sldId="816"/>
            <ac:picMk id="8" creationId="{E32AB59D-C426-00E7-9B5E-C93E12483B43}"/>
          </ac:picMkLst>
        </pc:picChg>
        <pc:picChg chg="add mod">
          <ac:chgData name="Francisco Javier Bonet García" userId="c67cd2f5-7354-47bd-a51e-00312a09adde" providerId="ADAL" clId="{9C0A91BE-6937-4C46-9FD2-B6B24CF6D0F1}" dt="2023-10-10T07:49:29.183" v="3042" actId="1076"/>
          <ac:picMkLst>
            <pc:docMk/>
            <pc:sldMk cId="3861721189" sldId="816"/>
            <ac:picMk id="10" creationId="{596D52E0-4C9C-0C32-4169-1C1750A278B1}"/>
          </ac:picMkLst>
        </pc:picChg>
        <pc:picChg chg="del">
          <ac:chgData name="Francisco Javier Bonet García" userId="c67cd2f5-7354-47bd-a51e-00312a09adde" providerId="ADAL" clId="{9C0A91BE-6937-4C46-9FD2-B6B24CF6D0F1}" dt="2023-10-10T07:47:51.640" v="3033" actId="478"/>
          <ac:picMkLst>
            <pc:docMk/>
            <pc:sldMk cId="3861721189" sldId="816"/>
            <ac:picMk id="12292" creationId="{9BE6FC01-6708-2B33-C33E-C03B475339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97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393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046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116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732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547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16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26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61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87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945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917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1090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796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750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988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380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732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69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854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998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628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7968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6775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3429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6815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estas casi seis décadas, las perspectivas científicas sobre la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relación entre la humanidad y la naturaleza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han pasado por cuatro etapas principales, que Mace en 2014 calificó de "naturaleza para sí misma" (décadas de 1960 y 1970); "naturaleza a pesar de las personas" (décadas de 1980 y 1990); "naturaleza para las personas" (2000-2005); y "naturaleza y personas" (2005-presente). La Evaluación de los Ecosistemas del Milenio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marcó el final de la etapa “naturaleza para las personas”. Iniciativas posteriores en la interfaz ciencia política, como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(TEEB) y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(MAES) estimularon un rápido progreso en la comprensión científica de los vínculos y retroalimentaciones entre las personas y la naturaleza </a:t>
            </a:r>
            <a:r>
              <a:rPr lang="es-E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﻿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moved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utilitarian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—to a more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nuanced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two-way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( 12).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cul-tural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devel-oping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sustainable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societies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global to local and has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intellectual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ori-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economics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social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theoretical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( 12, 13).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B9B04F-5509-5F40-B2C2-49714BFD97E6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7061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4233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94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63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8397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133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51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4364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41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10/10/23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Wicked_proble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sajournals.onlinelibrary.wiley.com/doi/full/10.1890/1051-0761(1998)008%5B0332:EATLTA%5D2.0.CO;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eaaroundus.org/stock-status-plots-method/" TargetMode="Externa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ap.ospar.org/en/ospar-assessments/intermediate-assessment-2017/key-messages-and-highlights/fish-communities-recoverin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40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25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30.svg"/><Relationship Id="rId10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44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25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28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40.svg"/><Relationship Id="rId10" Type="http://schemas.openxmlformats.org/officeDocument/2006/relationships/image" Target="../media/image46.svg"/><Relationship Id="rId4" Type="http://schemas.openxmlformats.org/officeDocument/2006/relationships/image" Target="../media/image30.svg"/><Relationship Id="rId9" Type="http://schemas.openxmlformats.org/officeDocument/2006/relationships/image" Target="../media/image45.png"/><Relationship Id="rId1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ube of colorful blocks&#10;&#10;Description automatically generated">
            <a:extLst>
              <a:ext uri="{FF2B5EF4-FFF2-40B4-BE49-F238E27FC236}">
                <a16:creationId xmlns:a16="http://schemas.microsoft.com/office/drawing/2014/main" id="{319B0121-16B6-E69E-30C1-3C05F39A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17" y="2121659"/>
            <a:ext cx="4062366" cy="4283681"/>
          </a:xfrm>
          <a:prstGeom prst="rect">
            <a:avLst/>
          </a:prstGeom>
        </p:spPr>
      </p:pic>
      <p:sp>
        <p:nvSpPr>
          <p:cNvPr id="9" name="Google Shape;189;p8">
            <a:extLst>
              <a:ext uri="{FF2B5EF4-FFF2-40B4-BE49-F238E27FC236}">
                <a16:creationId xmlns:a16="http://schemas.microsoft.com/office/drawing/2014/main" id="{7A1EEC07-2A75-C298-7188-02FE3E8BF143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4;p7">
            <a:extLst>
              <a:ext uri="{FF2B5EF4-FFF2-40B4-BE49-F238E27FC236}">
                <a16:creationId xmlns:a16="http://schemas.microsoft.com/office/drawing/2014/main" id="{5CDD8394-226B-E52A-B5B9-6D9B263678AA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D0E700-5BCD-44CF-13BF-B3C5C5B6B511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2C117-E582-982D-F3E4-A59A7D33630F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71D8CE-36B8-2A07-87F3-0A9149D18ABE}"/>
              </a:ext>
            </a:extLst>
          </p:cNvPr>
          <p:cNvSpPr txBox="1"/>
          <p:nvPr/>
        </p:nvSpPr>
        <p:spPr>
          <a:xfrm>
            <a:off x="1109709" y="1351572"/>
            <a:ext cx="7447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 dirty="0"/>
              <a:t>Problemas retorcidos (complejos o enrevesados. “wicked”)</a:t>
            </a:r>
          </a:p>
        </p:txBody>
      </p:sp>
    </p:spTree>
    <p:extLst>
      <p:ext uri="{BB962C8B-B14F-4D97-AF65-F5344CB8AC3E}">
        <p14:creationId xmlns:p14="http://schemas.microsoft.com/office/powerpoint/2010/main" val="4142883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462429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La </a:t>
            </a:r>
            <a:r>
              <a:rPr lang="en-GB" dirty="0" err="1"/>
              <a:t>concienciación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las </a:t>
            </a:r>
            <a:r>
              <a:rPr lang="en-GB" dirty="0" err="1"/>
              <a:t>desigualdades</a:t>
            </a:r>
            <a:r>
              <a:rPr lang="en-GB" dirty="0"/>
              <a:t> del </a:t>
            </a:r>
            <a:r>
              <a:rPr lang="en-GB" dirty="0" err="1"/>
              <a:t>acceso</a:t>
            </a:r>
            <a:r>
              <a:rPr lang="en-GB" dirty="0"/>
              <a:t> a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está</a:t>
            </a:r>
            <a:r>
              <a:rPr lang="en-GB" dirty="0"/>
              <a:t> </a:t>
            </a:r>
            <a:r>
              <a:rPr lang="en-GB" dirty="0" err="1"/>
              <a:t>aumentando</a:t>
            </a:r>
            <a:r>
              <a:rPr lang="en-GB" dirty="0"/>
              <a:t>.</a:t>
            </a:r>
            <a:endParaRPr lang="en-E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E2791D-79E5-67F6-711C-CDBBDBA6A837}"/>
              </a:ext>
            </a:extLst>
          </p:cNvPr>
          <p:cNvGrpSpPr/>
          <p:nvPr/>
        </p:nvGrpSpPr>
        <p:grpSpPr>
          <a:xfrm>
            <a:off x="745298" y="2350429"/>
            <a:ext cx="7772400" cy="4173957"/>
            <a:chOff x="745298" y="2350429"/>
            <a:chExt cx="7772400" cy="41739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F4874A-078C-49FC-3A91-E30AD2529661}"/>
                </a:ext>
              </a:extLst>
            </p:cNvPr>
            <p:cNvSpPr txBox="1"/>
            <p:nvPr/>
          </p:nvSpPr>
          <p:spPr>
            <a:xfrm>
              <a:off x="1140354" y="6001166"/>
              <a:ext cx="737734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dirty="0"/>
                <a:t>https://www.iucn.org/es/content/pueblos-indigenas-y-tradicionales-y-areas-protegidas-principios-directrices-y-casos-de-estudio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83A823-CC58-A28A-4F65-CD7E8591B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298" y="2350429"/>
              <a:ext cx="7772400" cy="3470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795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335711" y="843740"/>
            <a:ext cx="6702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b="1" dirty="0"/>
              <a:t>Consejos para abordarlos (para interactuar con sistemas)</a:t>
            </a:r>
            <a:endParaRPr lang="en-ES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6745857" y="6151067"/>
            <a:ext cx="7377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complejidad</a:t>
            </a:r>
            <a:r>
              <a:rPr lang="en-GB" dirty="0"/>
              <a:t> y la </a:t>
            </a:r>
            <a:r>
              <a:rPr lang="en-GB" dirty="0" err="1"/>
              <a:t>interdependencia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componentes</a:t>
            </a:r>
            <a:r>
              <a:rPr lang="en-GB" dirty="0"/>
              <a:t>, que </a:t>
            </a:r>
            <a:r>
              <a:rPr lang="en-GB" dirty="0" err="1"/>
              <a:t>crean</a:t>
            </a:r>
            <a:r>
              <a:rPr lang="en-GB" dirty="0"/>
              <a:t> </a:t>
            </a:r>
            <a:r>
              <a:rPr lang="en-GB" dirty="0" err="1"/>
              <a:t>retroalimentaciones</a:t>
            </a:r>
            <a:r>
              <a:rPr lang="en-GB" dirty="0"/>
              <a:t> y </a:t>
            </a:r>
            <a:r>
              <a:rPr lang="en-GB" dirty="0" err="1"/>
              <a:t>respuestas</a:t>
            </a:r>
            <a:r>
              <a:rPr lang="en-GB" dirty="0"/>
              <a:t> no </a:t>
            </a:r>
            <a:r>
              <a:rPr lang="en-GB" dirty="0" err="1"/>
              <a:t>lineales</a:t>
            </a:r>
            <a:r>
              <a:rPr lang="en-GB" dirty="0"/>
              <a:t> a las </a:t>
            </a:r>
            <a:r>
              <a:rPr lang="en-GB" dirty="0" err="1"/>
              <a:t>intervenciones</a:t>
            </a:r>
            <a:r>
              <a:rPr lang="en-GB" dirty="0"/>
              <a:t> de gestion.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incertidumbre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riesgos</a:t>
            </a:r>
            <a:r>
              <a:rPr lang="en-GB" dirty="0"/>
              <a:t> y las </a:t>
            </a:r>
            <a:r>
              <a:rPr lang="en-GB" dirty="0" err="1"/>
              <a:t>consecuencias</a:t>
            </a:r>
            <a:r>
              <a:rPr lang="en-GB" dirty="0"/>
              <a:t> </a:t>
            </a:r>
            <a:r>
              <a:rPr lang="en-GB" dirty="0" err="1"/>
              <a:t>imprevistas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divergencia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valores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poder</a:t>
            </a:r>
            <a:r>
              <a:rPr lang="en-GB" dirty="0"/>
              <a:t> de </a:t>
            </a:r>
            <a:r>
              <a:rPr lang="en-GB" dirty="0" err="1"/>
              <a:t>decisión</a:t>
            </a:r>
            <a:r>
              <a:rPr lang="en-GB" dirty="0"/>
              <a:t> de las </a:t>
            </a:r>
            <a:r>
              <a:rPr lang="en-GB" dirty="0" err="1"/>
              <a:t>múltiples</a:t>
            </a:r>
            <a:r>
              <a:rPr lang="en-GB" dirty="0"/>
              <a:t> </a:t>
            </a:r>
            <a:r>
              <a:rPr lang="en-GB" dirty="0" err="1"/>
              <a:t>partes</a:t>
            </a:r>
            <a:r>
              <a:rPr lang="en-GB" dirty="0"/>
              <a:t> </a:t>
            </a:r>
            <a:r>
              <a:rPr lang="en-GB" dirty="0" err="1"/>
              <a:t>interesadas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Los </a:t>
            </a:r>
            <a:r>
              <a:rPr lang="en-GB" dirty="0" err="1"/>
              <a:t>desajustes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las </a:t>
            </a:r>
            <a:r>
              <a:rPr lang="en-GB" dirty="0" err="1"/>
              <a:t>escalas</a:t>
            </a:r>
            <a:r>
              <a:rPr lang="en-GB" dirty="0"/>
              <a:t> </a:t>
            </a:r>
            <a:r>
              <a:rPr lang="en-GB" dirty="0" err="1"/>
              <a:t>espaciales</a:t>
            </a:r>
            <a:r>
              <a:rPr lang="en-GB" dirty="0"/>
              <a:t> y </a:t>
            </a:r>
            <a:r>
              <a:rPr lang="en-GB" dirty="0" err="1"/>
              <a:t>temporales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procesos</a:t>
            </a:r>
            <a:r>
              <a:rPr lang="en-GB" dirty="0"/>
              <a:t> </a:t>
            </a:r>
            <a:r>
              <a:rPr lang="en-GB" dirty="0" err="1"/>
              <a:t>ecológicos</a:t>
            </a:r>
            <a:r>
              <a:rPr lang="en-GB" dirty="0"/>
              <a:t> y </a:t>
            </a:r>
            <a:r>
              <a:rPr lang="en-GB" dirty="0" err="1"/>
              <a:t>administrativos</a:t>
            </a:r>
            <a:r>
              <a:rPr lang="en-GB" dirty="0"/>
              <a:t>.</a:t>
            </a:r>
            <a:endParaRPr lang="en-E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C3E917-89CE-4128-C320-E0E0F207DB75}"/>
              </a:ext>
            </a:extLst>
          </p:cNvPr>
          <p:cNvGrpSpPr/>
          <p:nvPr/>
        </p:nvGrpSpPr>
        <p:grpSpPr>
          <a:xfrm>
            <a:off x="640443" y="2081139"/>
            <a:ext cx="7064188" cy="4370230"/>
            <a:chOff x="640443" y="2081139"/>
            <a:chExt cx="7064188" cy="43702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C9A82F-1398-80E5-2134-42A2751C689E}"/>
                </a:ext>
              </a:extLst>
            </p:cNvPr>
            <p:cNvSpPr txBox="1"/>
            <p:nvPr/>
          </p:nvSpPr>
          <p:spPr>
            <a:xfrm>
              <a:off x="640443" y="6143592"/>
              <a:ext cx="70641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ES" dirty="0"/>
                <a:t>https://www.15-15-15.org/webzine/2019/02/03/bailar-con-sistemas/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2B28F5-E760-29C0-313A-03C4585A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4353" y="2081139"/>
              <a:ext cx="6207329" cy="40140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BE3C11-487E-349F-831E-8ED7F662925B}"/>
              </a:ext>
            </a:extLst>
          </p:cNvPr>
          <p:cNvSpPr txBox="1"/>
          <p:nvPr/>
        </p:nvSpPr>
        <p:spPr>
          <a:xfrm>
            <a:off x="555811" y="1930877"/>
            <a:ext cx="32223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3000" b="1" dirty="0"/>
              <a:t>1. Píllale el ritmo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4EFB1-BDEF-CB7E-6685-1E330A20B87E}"/>
              </a:ext>
            </a:extLst>
          </p:cNvPr>
          <p:cNvSpPr txBox="1"/>
          <p:nvPr/>
        </p:nvSpPr>
        <p:spPr>
          <a:xfrm>
            <a:off x="717176" y="2610378"/>
            <a:ext cx="8426824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ES" sz="2500" dirty="0"/>
              <a:t>Observa su funcionamiento. Pon el foco en su dinámica y estructura. Con datos fiables.</a:t>
            </a:r>
          </a:p>
          <a:p>
            <a:r>
              <a:rPr lang="en-ES" sz="2500" dirty="0"/>
              <a:t>Aprende su historia</a:t>
            </a:r>
            <a:r>
              <a:rPr lang="en-ES" sz="2500"/>
              <a:t>. </a:t>
            </a:r>
            <a:r>
              <a:rPr lang="en-GB" sz="2500" dirty="0"/>
              <a:t>E</a:t>
            </a:r>
            <a:r>
              <a:rPr lang="en-ES" sz="2500" dirty="0"/>
              <a:t>mpezar por ahí ayuda a formular preguntas útiles. </a:t>
            </a:r>
          </a:p>
          <a:p>
            <a:endParaRPr lang="en-ES" sz="2500" dirty="0"/>
          </a:p>
        </p:txBody>
      </p:sp>
    </p:spTree>
    <p:extLst>
      <p:ext uri="{BB962C8B-B14F-4D97-AF65-F5344CB8AC3E}">
        <p14:creationId xmlns:p14="http://schemas.microsoft.com/office/powerpoint/2010/main" val="370629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1925996"/>
            <a:chOff x="555811" y="1930877"/>
            <a:chExt cx="8588189" cy="19259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02468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2. Escucha la “sabiduría” del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Apoya las estructuras existentes que ayudan al sistema a funcionar. Ej. Ayuda humanitaria.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3813465"/>
            <a:ext cx="8588189" cy="2695437"/>
            <a:chOff x="555811" y="3813465"/>
            <a:chExt cx="8588189" cy="26954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571983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3. Airea tus modelos mentales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Tu conocimiento del sistema no es más que un modelo simplificado de la realidad (Descartes)</a:t>
              </a:r>
            </a:p>
            <a:p>
              <a:r>
                <a:rPr lang="es-ES" sz="2500" dirty="0"/>
                <a:t>Recopila cuantas más visiones puedas mejor. Esto te ayudará a entender mejor lo que ocurre. 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465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930877"/>
            <a:ext cx="8588189" cy="2695437"/>
            <a:chOff x="555811" y="1930877"/>
            <a:chExt cx="8588189" cy="26954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58945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4. Mantente humilde y aprendiz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426824" cy="2015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Aprendemos por experimentación y de los errores cometidos (abrázalos)</a:t>
              </a:r>
            </a:p>
            <a:p>
              <a:r>
                <a:rPr lang="es-ES" sz="2500" dirty="0"/>
                <a:t>Nada de empeñarse en mantener el rumbo. </a:t>
              </a:r>
            </a:p>
            <a:p>
              <a:r>
                <a:rPr lang="es-ES" sz="2500" dirty="0"/>
                <a:t>Pequeños pasos y evaluación constante. </a:t>
              </a:r>
              <a:endParaRPr lang="en-ES" sz="2500" dirty="0"/>
            </a:p>
            <a:p>
              <a:endParaRPr lang="en-ES" sz="25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4512652"/>
            <a:ext cx="8588189" cy="1925996"/>
            <a:chOff x="555811" y="3813465"/>
            <a:chExt cx="8588189" cy="19259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63658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5. El flujo de información es clave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492966"/>
              <a:ext cx="8426824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Comparte tus datos, no retengas información ni la distorsiones. Ej. Contaminación USA.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43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FD763-7947-FC0C-FBEB-4CC5D061E0DD}"/>
              </a:ext>
            </a:extLst>
          </p:cNvPr>
          <p:cNvGrpSpPr/>
          <p:nvPr/>
        </p:nvGrpSpPr>
        <p:grpSpPr>
          <a:xfrm>
            <a:off x="555811" y="1888921"/>
            <a:ext cx="8175813" cy="3080158"/>
            <a:chOff x="555811" y="1930877"/>
            <a:chExt cx="8175813" cy="30801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E3C11-487E-349F-831E-8ED7F662925B}"/>
                </a:ext>
              </a:extLst>
            </p:cNvPr>
            <p:cNvSpPr txBox="1"/>
            <p:nvPr/>
          </p:nvSpPr>
          <p:spPr>
            <a:xfrm>
              <a:off x="555811" y="1930877"/>
              <a:ext cx="75616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3000" b="1" dirty="0"/>
                <a:t>6. Sitúa la responsabilidad en el sistema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94EFB1-BDEF-CB7E-6685-1E330A20B87E}"/>
                </a:ext>
              </a:extLst>
            </p:cNvPr>
            <p:cNvSpPr txBox="1"/>
            <p:nvPr/>
          </p:nvSpPr>
          <p:spPr>
            <a:xfrm>
              <a:off x="717176" y="2610378"/>
              <a:ext cx="8014448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El sistema debe de tener mecanismos de regulación eficaces.</a:t>
              </a:r>
            </a:p>
            <a:p>
              <a:r>
                <a:rPr lang="es-ES" sz="2500" dirty="0"/>
                <a:t>Responsabilidad intrínseca. Envía retroalimentación clara y rápidamente a los que deciden.</a:t>
              </a:r>
              <a:endParaRPr lang="en-ES" sz="2500" dirty="0"/>
            </a:p>
            <a:p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700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7C113-1B37-8785-8FB3-D6A53024BD3B}"/>
              </a:ext>
            </a:extLst>
          </p:cNvPr>
          <p:cNvGrpSpPr/>
          <p:nvPr/>
        </p:nvGrpSpPr>
        <p:grpSpPr>
          <a:xfrm>
            <a:off x="555811" y="1915589"/>
            <a:ext cx="8175813" cy="1762582"/>
            <a:chOff x="555811" y="3813465"/>
            <a:chExt cx="8175813" cy="18004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FBD321-7D28-AF19-B4C5-3F7293C38EEF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8. Busca el bien del conjunto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C3A44F-2323-9348-37DB-FDA50BAA59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464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No maximizar partes del sistema ignorando el conjunto.</a:t>
              </a:r>
              <a:endParaRPr lang="en-ES" sz="2500" dirty="0"/>
            </a:p>
            <a:p>
              <a:endParaRPr lang="en-ES" sz="2500" dirty="0"/>
            </a:p>
          </p:txBody>
        </p:sp>
      </p:grpSp>
      <p:pic>
        <p:nvPicPr>
          <p:cNvPr id="8194" name="Picture 2" descr="La Guardia Civil suelta conejos aprehendidos en zonas linceras ...">
            <a:extLst>
              <a:ext uri="{FF2B5EF4-FFF2-40B4-BE49-F238E27FC236}">
                <a16:creationId xmlns:a16="http://schemas.microsoft.com/office/drawing/2014/main" id="{73BF799E-93E3-903A-9E5D-60FEB0F8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26" y="3496106"/>
            <a:ext cx="2094477" cy="27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za menor: los mejores artículos sobre la actividad cinegética">
            <a:extLst>
              <a:ext uri="{FF2B5EF4-FFF2-40B4-BE49-F238E27FC236}">
                <a16:creationId xmlns:a16="http://schemas.microsoft.com/office/drawing/2014/main" id="{0861C277-B4AB-F1F6-C1F3-160025025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751" y="3730128"/>
            <a:ext cx="4572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8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83B1C4-1249-E7C5-27A7-20B34DE7B954}"/>
              </a:ext>
            </a:extLst>
          </p:cNvPr>
          <p:cNvGrpSpPr/>
          <p:nvPr/>
        </p:nvGrpSpPr>
        <p:grpSpPr>
          <a:xfrm>
            <a:off x="555811" y="1930877"/>
            <a:ext cx="8175813" cy="1788828"/>
            <a:chOff x="555811" y="3813465"/>
            <a:chExt cx="8175813" cy="18273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FAE6E-484C-53CC-C4B9-8724A9DA8244}"/>
                </a:ext>
              </a:extLst>
            </p:cNvPr>
            <p:cNvSpPr txBox="1"/>
            <p:nvPr/>
          </p:nvSpPr>
          <p:spPr>
            <a:xfrm>
              <a:off x="555811" y="3813465"/>
              <a:ext cx="7871013" cy="5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3000" b="1" dirty="0"/>
                <a:t>9. Amplía los horizontes temporales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89F31D-6B24-137D-02CD-0814009C222A}"/>
                </a:ext>
              </a:extLst>
            </p:cNvPr>
            <p:cNvSpPr txBox="1"/>
            <p:nvPr/>
          </p:nvSpPr>
          <p:spPr>
            <a:xfrm>
              <a:off x="717176" y="4367463"/>
              <a:ext cx="8014448" cy="1273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342900" indent="-342900">
                <a:buFont typeface="Arial" panose="020B0604020202020204" pitchFamily="34" charset="0"/>
                <a:buChar char="•"/>
                <a:defRPr sz="2000" b="1">
                  <a:solidFill>
                    <a:srgbClr val="70AD47"/>
                  </a:solidFill>
                </a:defRPr>
              </a:lvl1pPr>
            </a:lstStyle>
            <a:p>
              <a:r>
                <a:rPr lang="es-ES" sz="2500" dirty="0"/>
                <a:t>Proyectar la mirada en el tiempo ayuda a entender mejor el sistema.</a:t>
              </a:r>
            </a:p>
            <a:p>
              <a:r>
                <a:rPr lang="es-ES" sz="2500" dirty="0"/>
                <a:t>Los sistemas tienen memoria</a:t>
              </a:r>
              <a:endParaRPr lang="en-E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5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684869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684868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9">
            <a:extLst>
              <a:ext uri="{FF2B5EF4-FFF2-40B4-BE49-F238E27FC236}">
                <a16:creationId xmlns:a16="http://schemas.microsoft.com/office/drawing/2014/main" id="{6BBA94A0-26CD-08A8-D9A6-F0FA51E4310E}"/>
              </a:ext>
            </a:extLst>
          </p:cNvPr>
          <p:cNvGrpSpPr/>
          <p:nvPr/>
        </p:nvGrpSpPr>
        <p:grpSpPr>
          <a:xfrm>
            <a:off x="5999454" y="866134"/>
            <a:ext cx="1590392" cy="889506"/>
            <a:chOff x="4067577" y="925270"/>
            <a:chExt cx="1590392" cy="889506"/>
          </a:xfrm>
        </p:grpSpPr>
        <p:sp>
          <p:nvSpPr>
            <p:cNvPr id="6" name="Elipse 40">
              <a:extLst>
                <a:ext uri="{FF2B5EF4-FFF2-40B4-BE49-F238E27FC236}">
                  <a16:creationId xmlns:a16="http://schemas.microsoft.com/office/drawing/2014/main" id="{24AAB68C-079C-8E3C-4361-7288DEDA9BC3}"/>
                </a:ext>
              </a:extLst>
            </p:cNvPr>
            <p:cNvSpPr/>
            <p:nvPr/>
          </p:nvSpPr>
          <p:spPr>
            <a:xfrm>
              <a:off x="4759449" y="17427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41">
              <a:extLst>
                <a:ext uri="{FF2B5EF4-FFF2-40B4-BE49-F238E27FC236}">
                  <a16:creationId xmlns:a16="http://schemas.microsoft.com/office/drawing/2014/main" id="{CFF31AD0-2597-60F0-EA44-E96E00AA1C69}"/>
                </a:ext>
              </a:extLst>
            </p:cNvPr>
            <p:cNvSpPr txBox="1"/>
            <p:nvPr/>
          </p:nvSpPr>
          <p:spPr>
            <a:xfrm>
              <a:off x="4067577" y="925270"/>
              <a:ext cx="159039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Glaciaciones vs.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distrib</a:t>
              </a:r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 </a:t>
              </a:r>
              <a:r>
                <a:rPr lang="es-E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biodiv</a:t>
              </a:r>
              <a:endParaRPr lang="es-E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9" name="Conector recto 42">
              <a:extLst>
                <a:ext uri="{FF2B5EF4-FFF2-40B4-BE49-F238E27FC236}">
                  <a16:creationId xmlns:a16="http://schemas.microsoft.com/office/drawing/2014/main" id="{36FFED27-3806-432E-B0E2-12CC797143FB}"/>
                </a:ext>
              </a:extLst>
            </p:cNvPr>
            <p:cNvCxnSpPr/>
            <p:nvPr/>
          </p:nvCxnSpPr>
          <p:spPr>
            <a:xfrm>
              <a:off x="4788024" y="1412776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Agrupar 45">
            <a:extLst>
              <a:ext uri="{FF2B5EF4-FFF2-40B4-BE49-F238E27FC236}">
                <a16:creationId xmlns:a16="http://schemas.microsoft.com/office/drawing/2014/main" id="{689A8EB9-CC62-94FE-9E01-973C74BA0B49}"/>
              </a:ext>
            </a:extLst>
          </p:cNvPr>
          <p:cNvGrpSpPr/>
          <p:nvPr/>
        </p:nvGrpSpPr>
        <p:grpSpPr>
          <a:xfrm>
            <a:off x="1986537" y="4604959"/>
            <a:ext cx="1074932" cy="849253"/>
            <a:chOff x="307134" y="4956805"/>
            <a:chExt cx="1074932" cy="849253"/>
          </a:xfrm>
        </p:grpSpPr>
        <p:sp>
          <p:nvSpPr>
            <p:cNvPr id="11" name="Elipse 13">
              <a:extLst>
                <a:ext uri="{FF2B5EF4-FFF2-40B4-BE49-F238E27FC236}">
                  <a16:creationId xmlns:a16="http://schemas.microsoft.com/office/drawing/2014/main" id="{8FC235BF-211D-4F23-E582-99D3BF6F4B43}"/>
                </a:ext>
              </a:extLst>
            </p:cNvPr>
            <p:cNvSpPr/>
            <p:nvPr/>
          </p:nvSpPr>
          <p:spPr>
            <a:xfrm>
              <a:off x="808596" y="573405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CuadroTexto 16">
              <a:extLst>
                <a:ext uri="{FF2B5EF4-FFF2-40B4-BE49-F238E27FC236}">
                  <a16:creationId xmlns:a16="http://schemas.microsoft.com/office/drawing/2014/main" id="{71EE30E2-C37F-403B-B5E1-10E3F9E29B7A}"/>
                </a:ext>
              </a:extLst>
            </p:cNvPr>
            <p:cNvSpPr txBox="1"/>
            <p:nvPr/>
          </p:nvSpPr>
          <p:spPr>
            <a:xfrm>
              <a:off x="307134" y="4956805"/>
              <a:ext cx="10749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Luz vs. fotosíntesis</a:t>
              </a:r>
            </a:p>
          </p:txBody>
        </p:sp>
        <p:cxnSp>
          <p:nvCxnSpPr>
            <p:cNvPr id="16" name="Conector recto 23">
              <a:extLst>
                <a:ext uri="{FF2B5EF4-FFF2-40B4-BE49-F238E27FC236}">
                  <a16:creationId xmlns:a16="http://schemas.microsoft.com/office/drawing/2014/main" id="{B3DAB204-1F75-A068-E1DC-1061F866C20F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844600" y="5480025"/>
              <a:ext cx="0" cy="25402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48">
            <a:extLst>
              <a:ext uri="{FF2B5EF4-FFF2-40B4-BE49-F238E27FC236}">
                <a16:creationId xmlns:a16="http://schemas.microsoft.com/office/drawing/2014/main" id="{B945279D-28A0-AFB0-4485-2C0324E37770}"/>
              </a:ext>
            </a:extLst>
          </p:cNvPr>
          <p:cNvGrpSpPr/>
          <p:nvPr/>
        </p:nvGrpSpPr>
        <p:grpSpPr>
          <a:xfrm>
            <a:off x="4982718" y="1218696"/>
            <a:ext cx="1590392" cy="889506"/>
            <a:chOff x="3338592" y="1605816"/>
            <a:chExt cx="1590392" cy="889506"/>
          </a:xfrm>
        </p:grpSpPr>
        <p:sp>
          <p:nvSpPr>
            <p:cNvPr id="18" name="Elipse 37">
              <a:extLst>
                <a:ext uri="{FF2B5EF4-FFF2-40B4-BE49-F238E27FC236}">
                  <a16:creationId xmlns:a16="http://schemas.microsoft.com/office/drawing/2014/main" id="{3359F6CC-1653-DFE6-B4C0-ADC839CD5F3F}"/>
                </a:ext>
              </a:extLst>
            </p:cNvPr>
            <p:cNvSpPr/>
            <p:nvPr/>
          </p:nvSpPr>
          <p:spPr>
            <a:xfrm>
              <a:off x="4030464" y="2423314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CuadroTexto 38">
              <a:extLst>
                <a:ext uri="{FF2B5EF4-FFF2-40B4-BE49-F238E27FC236}">
                  <a16:creationId xmlns:a16="http://schemas.microsoft.com/office/drawing/2014/main" id="{CC9B0CDA-35B7-9531-E9B0-5DFA813BD5E5}"/>
                </a:ext>
              </a:extLst>
            </p:cNvPr>
            <p:cNvSpPr txBox="1"/>
            <p:nvPr/>
          </p:nvSpPr>
          <p:spPr>
            <a:xfrm>
              <a:off x="3338592" y="1605816"/>
              <a:ext cx="15903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Sedimentos antiguos en lagos</a:t>
              </a:r>
            </a:p>
          </p:txBody>
        </p:sp>
        <p:cxnSp>
          <p:nvCxnSpPr>
            <p:cNvPr id="20" name="Conector recto 39">
              <a:extLst>
                <a:ext uri="{FF2B5EF4-FFF2-40B4-BE49-F238E27FC236}">
                  <a16:creationId xmlns:a16="http://schemas.microsoft.com/office/drawing/2014/main" id="{8572E398-C171-2227-1FE3-6AFA599DA66E}"/>
                </a:ext>
              </a:extLst>
            </p:cNvPr>
            <p:cNvCxnSpPr/>
            <p:nvPr/>
          </p:nvCxnSpPr>
          <p:spPr>
            <a:xfrm>
              <a:off x="4059039" y="2093322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53">
            <a:extLst>
              <a:ext uri="{FF2B5EF4-FFF2-40B4-BE49-F238E27FC236}">
                <a16:creationId xmlns:a16="http://schemas.microsoft.com/office/drawing/2014/main" id="{12521249-D09C-6A7C-6597-E54AEDD824CD}"/>
              </a:ext>
            </a:extLst>
          </p:cNvPr>
          <p:cNvGrpSpPr/>
          <p:nvPr/>
        </p:nvGrpSpPr>
        <p:grpSpPr>
          <a:xfrm>
            <a:off x="147535" y="5940737"/>
            <a:ext cx="8997443" cy="1030814"/>
            <a:chOff x="147535" y="5851092"/>
            <a:chExt cx="8997443" cy="1030814"/>
          </a:xfrm>
        </p:grpSpPr>
        <p:sp>
          <p:nvSpPr>
            <p:cNvPr id="22" name="Rectángulo 50">
              <a:extLst>
                <a:ext uri="{FF2B5EF4-FFF2-40B4-BE49-F238E27FC236}">
                  <a16:creationId xmlns:a16="http://schemas.microsoft.com/office/drawing/2014/main" id="{54D6FACE-3EEC-20DE-2E01-D3524FEB8018}"/>
                </a:ext>
              </a:extLst>
            </p:cNvPr>
            <p:cNvSpPr/>
            <p:nvPr/>
          </p:nvSpPr>
          <p:spPr>
            <a:xfrm>
              <a:off x="147535" y="6374075"/>
              <a:ext cx="899744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 err="1"/>
                <a:t>Daryl</a:t>
              </a:r>
              <a:r>
                <a:rPr lang="es-ES_tradnl" sz="900" dirty="0"/>
                <a:t> L. Moorhead, Peter T. Doran, Andrew G. </a:t>
              </a:r>
              <a:r>
                <a:rPr lang="es-ES_tradnl" sz="900" dirty="0" err="1"/>
                <a:t>Fountain</a:t>
              </a:r>
              <a:r>
                <a:rPr lang="es-ES_tradnl" sz="900" dirty="0"/>
                <a:t>, W. Berry </a:t>
              </a:r>
              <a:r>
                <a:rPr lang="es-ES_tradnl" sz="900" dirty="0" err="1"/>
                <a:t>Lyons</a:t>
              </a:r>
              <a:r>
                <a:rPr lang="es-ES_tradnl" sz="900" dirty="0"/>
                <a:t>, Diane M. </a:t>
              </a:r>
              <a:r>
                <a:rPr lang="es-ES_tradnl" sz="900" dirty="0" err="1"/>
                <a:t>McKnight</a:t>
              </a:r>
              <a:r>
                <a:rPr lang="es-ES_tradnl" sz="900" dirty="0"/>
                <a:t>, John C. </a:t>
              </a:r>
              <a:r>
                <a:rPr lang="es-ES_tradnl" sz="900" dirty="0" err="1"/>
                <a:t>Priscu</a:t>
              </a:r>
              <a:r>
                <a:rPr lang="es-ES_tradnl" sz="900" dirty="0"/>
                <a:t>, Ross A. Virginia, D. H. W. (1999). </a:t>
              </a:r>
              <a:r>
                <a:rPr lang="es-ES_tradnl" sz="900" dirty="0" err="1"/>
                <a:t>Ecological</a:t>
              </a:r>
              <a:r>
                <a:rPr lang="es-ES_tradnl" sz="900" dirty="0"/>
                <a:t>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: </a:t>
              </a:r>
              <a:r>
                <a:rPr lang="es-ES_tradnl" sz="900" dirty="0" err="1"/>
                <a:t>Impacts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Ecosystems</a:t>
              </a:r>
              <a:r>
                <a:rPr lang="es-ES_tradnl" sz="900" dirty="0"/>
                <a:t> of </a:t>
              </a:r>
              <a:r>
                <a:rPr lang="es-ES_tradnl" sz="900" dirty="0" err="1"/>
                <a:t>the</a:t>
              </a:r>
              <a:r>
                <a:rPr lang="es-ES_tradnl" sz="900" dirty="0"/>
                <a:t> </a:t>
              </a:r>
              <a:r>
                <a:rPr lang="es-ES_tradnl" sz="900" dirty="0" err="1"/>
                <a:t>McMurdo</a:t>
              </a:r>
              <a:r>
                <a:rPr lang="es-ES_tradnl" sz="900" dirty="0"/>
                <a:t> </a:t>
              </a:r>
              <a:r>
                <a:rPr lang="es-ES_tradnl" sz="900" dirty="0" err="1"/>
                <a:t>Dry</a:t>
              </a:r>
              <a:r>
                <a:rPr lang="es-ES_tradnl" sz="900" dirty="0"/>
                <a:t> </a:t>
              </a:r>
              <a:r>
                <a:rPr lang="es-ES_tradnl" sz="900" dirty="0" err="1"/>
                <a:t>Valleys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BioScience</a:t>
              </a:r>
              <a:r>
                <a:rPr lang="es-ES_tradnl" sz="900" dirty="0"/>
                <a:t>. </a:t>
              </a:r>
              <a:r>
                <a:rPr lang="es-ES_tradnl" sz="900" dirty="0" err="1"/>
                <a:t>Retrieved</a:t>
              </a:r>
              <a:r>
                <a:rPr lang="es-ES_tradnl" sz="900" dirty="0"/>
                <a:t> Foster, D., </a:t>
              </a:r>
              <a:r>
                <a:rPr lang="es-ES_tradnl" sz="900" dirty="0" err="1"/>
                <a:t>Swanson</a:t>
              </a:r>
              <a:r>
                <a:rPr lang="es-ES_tradnl" sz="900" dirty="0"/>
                <a:t>, </a:t>
              </a:r>
            </a:p>
            <a:p>
              <a:endParaRPr lang="es-ES_tradnl" sz="900" dirty="0"/>
            </a:p>
          </p:txBody>
        </p:sp>
        <p:sp>
          <p:nvSpPr>
            <p:cNvPr id="23" name="Rectángulo 51">
              <a:extLst>
                <a:ext uri="{FF2B5EF4-FFF2-40B4-BE49-F238E27FC236}">
                  <a16:creationId xmlns:a16="http://schemas.microsoft.com/office/drawing/2014/main" id="{C4880A57-F9FF-B7B6-C0CA-41EC1036251A}"/>
                </a:ext>
              </a:extLst>
            </p:cNvPr>
            <p:cNvSpPr/>
            <p:nvPr/>
          </p:nvSpPr>
          <p:spPr>
            <a:xfrm>
              <a:off x="147536" y="5851092"/>
              <a:ext cx="892441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900" dirty="0"/>
                <a:t>Sala, O. E., </a:t>
              </a:r>
              <a:r>
                <a:rPr lang="es-ES_tradnl" sz="900" dirty="0" err="1"/>
                <a:t>Gherardi</a:t>
              </a:r>
              <a:r>
                <a:rPr lang="es-ES_tradnl" sz="900" dirty="0"/>
                <a:t>, L. a, </a:t>
              </a:r>
              <a:r>
                <a:rPr lang="es-ES_tradnl" sz="900" dirty="0" err="1"/>
                <a:t>Reichmann</a:t>
              </a:r>
              <a:r>
                <a:rPr lang="es-ES_tradnl" sz="900" dirty="0"/>
                <a:t>, L., </a:t>
              </a:r>
              <a:r>
                <a:rPr lang="es-ES_tradnl" sz="900" dirty="0" err="1"/>
                <a:t>Jobbágy</a:t>
              </a:r>
              <a:r>
                <a:rPr lang="es-ES_tradnl" sz="900" dirty="0"/>
                <a:t>, E., &amp; </a:t>
              </a:r>
              <a:r>
                <a:rPr lang="es-ES_tradnl" sz="900" dirty="0" err="1"/>
                <a:t>Peters</a:t>
              </a:r>
              <a:r>
                <a:rPr lang="es-ES_tradnl" sz="900" dirty="0"/>
                <a:t>, D. (2012). </a:t>
              </a:r>
              <a:r>
                <a:rPr lang="es-ES_tradnl" sz="900" dirty="0" err="1"/>
                <a:t>Legacies</a:t>
              </a:r>
              <a:r>
                <a:rPr lang="es-ES_tradnl" sz="900" dirty="0"/>
                <a:t> of </a:t>
              </a:r>
              <a:r>
                <a:rPr lang="es-ES_tradnl" sz="900" dirty="0" err="1"/>
                <a:t>precipitation</a:t>
              </a:r>
              <a:r>
                <a:rPr lang="es-ES_tradnl" sz="900" dirty="0"/>
                <a:t> </a:t>
              </a:r>
              <a:r>
                <a:rPr lang="es-ES_tradnl" sz="900" dirty="0" err="1"/>
                <a:t>fluctuations</a:t>
              </a:r>
              <a:r>
                <a:rPr lang="es-ES_tradnl" sz="900" dirty="0"/>
                <a:t> </a:t>
              </a:r>
              <a:r>
                <a:rPr lang="es-ES_tradnl" sz="900" dirty="0" err="1"/>
                <a:t>on</a:t>
              </a:r>
              <a:r>
                <a:rPr lang="es-ES_tradnl" sz="900" dirty="0"/>
                <a:t> </a:t>
              </a:r>
              <a:r>
                <a:rPr lang="es-ES_tradnl" sz="900" dirty="0" err="1"/>
                <a:t>primary</a:t>
              </a:r>
              <a:r>
                <a:rPr lang="es-ES_tradnl" sz="900" dirty="0"/>
                <a:t> </a:t>
              </a:r>
              <a:r>
                <a:rPr lang="es-ES_tradnl" sz="900" dirty="0" err="1"/>
                <a:t>production</a:t>
              </a:r>
              <a:r>
                <a:rPr lang="es-ES_tradnl" sz="900" dirty="0"/>
                <a:t>: </a:t>
              </a:r>
              <a:r>
                <a:rPr lang="es-ES_tradnl" sz="900" dirty="0" err="1"/>
                <a:t>theory</a:t>
              </a:r>
              <a:r>
                <a:rPr lang="es-ES_tradnl" sz="900" dirty="0"/>
                <a:t> and data </a:t>
              </a:r>
              <a:r>
                <a:rPr lang="es-ES_tradnl" sz="900" dirty="0" err="1"/>
                <a:t>synthesis</a:t>
              </a:r>
              <a:r>
                <a:rPr lang="es-ES_tradnl" sz="900" dirty="0"/>
                <a:t>. </a:t>
              </a:r>
              <a:r>
                <a:rPr lang="es-ES_tradnl" sz="900" i="1" dirty="0" err="1"/>
                <a:t>Philosophical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Transactions</a:t>
              </a:r>
              <a:r>
                <a:rPr lang="es-ES_tradnl" sz="900" i="1" dirty="0"/>
                <a:t> of </a:t>
              </a:r>
              <a:r>
                <a:rPr lang="es-ES_tradnl" sz="900" i="1" dirty="0" err="1"/>
                <a:t>the</a:t>
              </a:r>
              <a:r>
                <a:rPr lang="es-ES_tradnl" sz="900" i="1" dirty="0"/>
                <a:t> Royal </a:t>
              </a:r>
              <a:r>
                <a:rPr lang="es-ES_tradnl" sz="900" i="1" dirty="0" err="1"/>
                <a:t>Society</a:t>
              </a:r>
              <a:r>
                <a:rPr lang="es-ES_tradnl" sz="900" i="1" dirty="0"/>
                <a:t> of London. Series B, </a:t>
              </a:r>
              <a:r>
                <a:rPr lang="es-ES_tradnl" sz="900" i="1" dirty="0" err="1"/>
                <a:t>Biological</a:t>
              </a:r>
              <a:r>
                <a:rPr lang="es-ES_tradnl" sz="900" i="1" dirty="0"/>
                <a:t> </a:t>
              </a:r>
              <a:r>
                <a:rPr lang="es-ES_tradnl" sz="900" i="1" dirty="0" err="1"/>
                <a:t>Sciences</a:t>
              </a:r>
              <a:r>
                <a:rPr lang="es-ES_tradnl" sz="900" dirty="0"/>
                <a:t>, </a:t>
              </a:r>
              <a:r>
                <a:rPr lang="es-ES_tradnl" sz="900" i="1" dirty="0"/>
                <a:t>367</a:t>
              </a:r>
              <a:r>
                <a:rPr lang="es-ES_tradnl" sz="900" dirty="0"/>
                <a:t>(1606), 3135–44. doi:10.1098/rstb.2011.0347</a:t>
              </a:r>
            </a:p>
          </p:txBody>
        </p:sp>
        <p:sp>
          <p:nvSpPr>
            <p:cNvPr id="24" name="Rectángulo 52">
              <a:extLst>
                <a:ext uri="{FF2B5EF4-FFF2-40B4-BE49-F238E27FC236}">
                  <a16:creationId xmlns:a16="http://schemas.microsoft.com/office/drawing/2014/main" id="{CA98F867-2D82-42B2-557F-2FC5EE74DB78}"/>
                </a:ext>
              </a:extLst>
            </p:cNvPr>
            <p:cNvSpPr/>
            <p:nvPr/>
          </p:nvSpPr>
          <p:spPr>
            <a:xfrm>
              <a:off x="147535" y="6173543"/>
              <a:ext cx="874913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s-ES_tradnl" sz="900" dirty="0">
                  <a:solidFill>
                    <a:prstClr val="black"/>
                  </a:solidFill>
                </a:rPr>
                <a:t>F., </a:t>
              </a:r>
              <a:r>
                <a:rPr lang="es-ES_tradnl" sz="900" dirty="0" err="1">
                  <a:solidFill>
                    <a:prstClr val="black"/>
                  </a:solidFill>
                </a:rPr>
                <a:t>Aber</a:t>
              </a:r>
              <a:r>
                <a:rPr lang="es-ES_tradnl" sz="900" dirty="0">
                  <a:solidFill>
                    <a:prstClr val="black"/>
                  </a:solidFill>
                </a:rPr>
                <a:t>, J., </a:t>
              </a:r>
              <a:r>
                <a:rPr lang="es-ES_tradnl" sz="900" dirty="0" err="1">
                  <a:solidFill>
                    <a:prstClr val="black"/>
                  </a:solidFill>
                </a:rPr>
                <a:t>Burke</a:t>
              </a:r>
              <a:r>
                <a:rPr lang="es-ES_tradnl" sz="900" dirty="0">
                  <a:solidFill>
                    <a:prstClr val="black"/>
                  </a:solidFill>
                </a:rPr>
                <a:t>, I., &amp; </a:t>
              </a:r>
              <a:r>
                <a:rPr lang="es-ES_tradnl" sz="900" dirty="0" err="1">
                  <a:solidFill>
                    <a:prstClr val="black"/>
                  </a:solidFill>
                </a:rPr>
                <a:t>Brokaw</a:t>
              </a:r>
              <a:r>
                <a:rPr lang="es-ES_tradnl" sz="900" dirty="0">
                  <a:solidFill>
                    <a:prstClr val="black"/>
                  </a:solidFill>
                </a:rPr>
                <a:t>, N. (2003). </a:t>
              </a:r>
              <a:r>
                <a:rPr lang="es-ES_tradnl" sz="900" dirty="0" err="1">
                  <a:solidFill>
                    <a:prstClr val="black"/>
                  </a:solidFill>
                </a:rPr>
                <a:t>The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importance</a:t>
              </a:r>
              <a:r>
                <a:rPr lang="es-ES_tradnl" sz="900" dirty="0">
                  <a:solidFill>
                    <a:prstClr val="black"/>
                  </a:solidFill>
                </a:rPr>
                <a:t> of </a:t>
              </a:r>
              <a:r>
                <a:rPr lang="es-ES_tradnl" sz="900" dirty="0" err="1">
                  <a:solidFill>
                    <a:prstClr val="black"/>
                  </a:solidFill>
                </a:rPr>
                <a:t>land</a:t>
              </a:r>
              <a:r>
                <a:rPr lang="es-ES_tradnl" sz="900" dirty="0">
                  <a:solidFill>
                    <a:prstClr val="black"/>
                  </a:solidFill>
                </a:rPr>
                <a:t>-use </a:t>
              </a:r>
              <a:r>
                <a:rPr lang="es-ES_tradnl" sz="900" dirty="0" err="1">
                  <a:solidFill>
                    <a:prstClr val="black"/>
                  </a:solidFill>
                </a:rPr>
                <a:t>legacies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to</a:t>
              </a:r>
              <a:r>
                <a:rPr lang="es-ES_tradnl" sz="900" dirty="0">
                  <a:solidFill>
                    <a:prstClr val="black"/>
                  </a:solidFill>
                </a:rPr>
                <a:t> </a:t>
              </a:r>
              <a:r>
                <a:rPr lang="es-ES_tradnl" sz="900" dirty="0" err="1">
                  <a:solidFill>
                    <a:prstClr val="black"/>
                  </a:solidFill>
                </a:rPr>
                <a:t>ecology</a:t>
              </a:r>
              <a:r>
                <a:rPr lang="es-ES_tradnl" sz="900" dirty="0">
                  <a:solidFill>
                    <a:prstClr val="black"/>
                  </a:solidFill>
                </a:rPr>
                <a:t> and </a:t>
              </a:r>
              <a:r>
                <a:rPr lang="es-ES_tradnl" sz="900" dirty="0" err="1">
                  <a:solidFill>
                    <a:prstClr val="black"/>
                  </a:solidFill>
                </a:rPr>
                <a:t>conservation</a:t>
              </a:r>
              <a:r>
                <a:rPr lang="es-ES_tradnl" sz="900" dirty="0">
                  <a:solidFill>
                    <a:prstClr val="black"/>
                  </a:solidFill>
                </a:rPr>
                <a:t>. </a:t>
              </a:r>
              <a:r>
                <a:rPr lang="es-ES_tradnl" sz="900" i="1" dirty="0" err="1">
                  <a:solidFill>
                    <a:prstClr val="black"/>
                  </a:solidFill>
                </a:rPr>
                <a:t>BioS</a:t>
              </a:r>
              <a:endParaRPr lang="es-ES_tradnl" sz="9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Agrupar 46">
            <a:extLst>
              <a:ext uri="{FF2B5EF4-FFF2-40B4-BE49-F238E27FC236}">
                <a16:creationId xmlns:a16="http://schemas.microsoft.com/office/drawing/2014/main" id="{A3D41877-16AC-C582-E573-6E7500C88591}"/>
              </a:ext>
            </a:extLst>
          </p:cNvPr>
          <p:cNvGrpSpPr/>
          <p:nvPr/>
        </p:nvGrpSpPr>
        <p:grpSpPr>
          <a:xfrm>
            <a:off x="2541019" y="3751747"/>
            <a:ext cx="1282144" cy="889506"/>
            <a:chOff x="861616" y="4103593"/>
            <a:chExt cx="1282144" cy="889506"/>
          </a:xfrm>
        </p:grpSpPr>
        <p:sp>
          <p:nvSpPr>
            <p:cNvPr id="26" name="Elipse 26">
              <a:extLst>
                <a:ext uri="{FF2B5EF4-FFF2-40B4-BE49-F238E27FC236}">
                  <a16:creationId xmlns:a16="http://schemas.microsoft.com/office/drawing/2014/main" id="{B764BE4D-B5F1-4906-4EB7-490966AB69FA}"/>
                </a:ext>
              </a:extLst>
            </p:cNvPr>
            <p:cNvSpPr/>
            <p:nvPr/>
          </p:nvSpPr>
          <p:spPr>
            <a:xfrm>
              <a:off x="1502688" y="4921091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27" name="Conector recto 28">
              <a:extLst>
                <a:ext uri="{FF2B5EF4-FFF2-40B4-BE49-F238E27FC236}">
                  <a16:creationId xmlns:a16="http://schemas.microsoft.com/office/drawing/2014/main" id="{37543627-FCE7-AF24-A42D-38FA5C4B62DE}"/>
                </a:ext>
              </a:extLst>
            </p:cNvPr>
            <p:cNvCxnSpPr/>
            <p:nvPr/>
          </p:nvCxnSpPr>
          <p:spPr>
            <a:xfrm>
              <a:off x="1531263" y="4591099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E7143E3E-4C49-4006-4D23-88DEA892735E}"/>
                </a:ext>
              </a:extLst>
            </p:cNvPr>
            <p:cNvSpPr txBox="1"/>
            <p:nvPr/>
          </p:nvSpPr>
          <p:spPr>
            <a:xfrm>
              <a:off x="861616" y="4103593"/>
              <a:ext cx="12821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Lluvia vs. Producción 1ª</a:t>
              </a:r>
            </a:p>
          </p:txBody>
        </p:sp>
      </p:grpSp>
      <p:grpSp>
        <p:nvGrpSpPr>
          <p:cNvPr id="29" name="Agrupar 62">
            <a:extLst>
              <a:ext uri="{FF2B5EF4-FFF2-40B4-BE49-F238E27FC236}">
                <a16:creationId xmlns:a16="http://schemas.microsoft.com/office/drawing/2014/main" id="{1953D2D7-8F15-67AB-C0FD-8F00A79726DD}"/>
              </a:ext>
            </a:extLst>
          </p:cNvPr>
          <p:cNvGrpSpPr/>
          <p:nvPr/>
        </p:nvGrpSpPr>
        <p:grpSpPr>
          <a:xfrm>
            <a:off x="2040842" y="3218609"/>
            <a:ext cx="5251919" cy="892358"/>
            <a:chOff x="266370" y="3128964"/>
            <a:chExt cx="5251919" cy="892358"/>
          </a:xfrm>
        </p:grpSpPr>
        <p:grpSp>
          <p:nvGrpSpPr>
            <p:cNvPr id="30" name="Agrupar 43">
              <a:extLst>
                <a:ext uri="{FF2B5EF4-FFF2-40B4-BE49-F238E27FC236}">
                  <a16:creationId xmlns:a16="http://schemas.microsoft.com/office/drawing/2014/main" id="{C340DEAB-2D9D-93DC-E1D6-9058F9D0D668}"/>
                </a:ext>
              </a:extLst>
            </p:cNvPr>
            <p:cNvGrpSpPr/>
            <p:nvPr/>
          </p:nvGrpSpPr>
          <p:grpSpPr>
            <a:xfrm>
              <a:off x="266370" y="3128964"/>
              <a:ext cx="5210314" cy="307777"/>
              <a:chOff x="361439" y="3570455"/>
              <a:chExt cx="5210314" cy="307777"/>
            </a:xfrm>
          </p:grpSpPr>
          <p:cxnSp>
            <p:nvCxnSpPr>
              <p:cNvPr id="33" name="Conector recto 11">
                <a:extLst>
                  <a:ext uri="{FF2B5EF4-FFF2-40B4-BE49-F238E27FC236}">
                    <a16:creationId xmlns:a16="http://schemas.microsoft.com/office/drawing/2014/main" id="{30D0EB3B-7A89-3988-0A4B-880651758E74}"/>
                  </a:ext>
                </a:extLst>
              </p:cNvPr>
              <p:cNvCxnSpPr/>
              <p:nvPr/>
            </p:nvCxnSpPr>
            <p:spPr>
              <a:xfrm flipH="1">
                <a:off x="597615" y="3747228"/>
                <a:ext cx="4758759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uadroTexto 6">
                <a:extLst>
                  <a:ext uri="{FF2B5EF4-FFF2-40B4-BE49-F238E27FC236}">
                    <a16:creationId xmlns:a16="http://schemas.microsoft.com/office/drawing/2014/main" id="{5722F634-6FAA-77FE-AE39-58721250D482}"/>
                  </a:ext>
                </a:extLst>
              </p:cNvPr>
              <p:cNvSpPr txBox="1"/>
              <p:nvPr/>
            </p:nvSpPr>
            <p:spPr>
              <a:xfrm>
                <a:off x="4637295" y="3570455"/>
                <a:ext cx="934458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1000 años</a:t>
                </a:r>
              </a:p>
            </p:txBody>
          </p:sp>
          <p:sp>
            <p:nvSpPr>
              <p:cNvPr id="35" name="CuadroTexto 21">
                <a:extLst>
                  <a:ext uri="{FF2B5EF4-FFF2-40B4-BE49-F238E27FC236}">
                    <a16:creationId xmlns:a16="http://schemas.microsoft.com/office/drawing/2014/main" id="{B4273D3E-A830-25A7-8255-DEEA2B3758D2}"/>
                  </a:ext>
                </a:extLst>
              </p:cNvPr>
              <p:cNvSpPr txBox="1"/>
              <p:nvPr/>
            </p:nvSpPr>
            <p:spPr>
              <a:xfrm>
                <a:off x="361439" y="3570455"/>
                <a:ext cx="605630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solidFill>
                      <a:srgbClr val="7F7F7F"/>
                    </a:solidFill>
                  </a:rPr>
                  <a:t>1 </a:t>
                </a:r>
                <a:r>
                  <a:rPr lang="es-ES" sz="1400" dirty="0" err="1">
                    <a:solidFill>
                      <a:srgbClr val="7F7F7F"/>
                    </a:solidFill>
                  </a:rPr>
                  <a:t>seg</a:t>
                </a:r>
                <a:r>
                  <a:rPr lang="es-ES" sz="1400" dirty="0">
                    <a:solidFill>
                      <a:srgbClr val="7F7F7F"/>
                    </a:solidFill>
                  </a:rPr>
                  <a:t>.</a:t>
                </a:r>
              </a:p>
            </p:txBody>
          </p:sp>
        </p:grpSp>
        <p:sp>
          <p:nvSpPr>
            <p:cNvPr id="31" name="CuadroTexto 57">
              <a:extLst>
                <a:ext uri="{FF2B5EF4-FFF2-40B4-BE49-F238E27FC236}">
                  <a16:creationId xmlns:a16="http://schemas.microsoft.com/office/drawing/2014/main" id="{58DE4070-A566-0C25-EB8C-481428727F57}"/>
                </a:ext>
              </a:extLst>
            </p:cNvPr>
            <p:cNvSpPr txBox="1"/>
            <p:nvPr/>
          </p:nvSpPr>
          <p:spPr>
            <a:xfrm>
              <a:off x="4469375" y="3590435"/>
              <a:ext cx="10489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Tiempo desde el “impacto”</a:t>
              </a:r>
            </a:p>
          </p:txBody>
        </p:sp>
        <p:sp>
          <p:nvSpPr>
            <p:cNvPr id="32" name="Forma libre 58">
              <a:extLst>
                <a:ext uri="{FF2B5EF4-FFF2-40B4-BE49-F238E27FC236}">
                  <a16:creationId xmlns:a16="http://schemas.microsoft.com/office/drawing/2014/main" id="{83E693C8-B814-CAF0-6B7B-08A5F62241B6}"/>
                </a:ext>
              </a:extLst>
            </p:cNvPr>
            <p:cNvSpPr/>
            <p:nvPr/>
          </p:nvSpPr>
          <p:spPr>
            <a:xfrm>
              <a:off x="3972910" y="3327585"/>
              <a:ext cx="534397" cy="493847"/>
            </a:xfrm>
            <a:custGeom>
              <a:avLst/>
              <a:gdLst>
                <a:gd name="connsiteX0" fmla="*/ 534397 w 534397"/>
                <a:gd name="connsiteY0" fmla="*/ 493847 h 493847"/>
                <a:gd name="connsiteX1" fmla="*/ 181631 w 534397"/>
                <a:gd name="connsiteY1" fmla="*/ 376264 h 493847"/>
                <a:gd name="connsiteX2" fmla="*/ 17006 w 534397"/>
                <a:gd name="connsiteY2" fmla="*/ 94066 h 493847"/>
                <a:gd name="connsiteX3" fmla="*/ 5248 w 534397"/>
                <a:gd name="connsiteY3" fmla="*/ 0 h 49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4397" h="493847">
                  <a:moveTo>
                    <a:pt x="534397" y="493847"/>
                  </a:moveTo>
                  <a:cubicBezTo>
                    <a:pt x="401130" y="468370"/>
                    <a:pt x="267863" y="442894"/>
                    <a:pt x="181631" y="376264"/>
                  </a:cubicBezTo>
                  <a:cubicBezTo>
                    <a:pt x="95399" y="309634"/>
                    <a:pt x="46403" y="156777"/>
                    <a:pt x="17006" y="94066"/>
                  </a:cubicBezTo>
                  <a:cubicBezTo>
                    <a:pt x="-12391" y="31355"/>
                    <a:pt x="5248" y="0"/>
                    <a:pt x="5248" y="0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6" name="Agrupar 63">
            <a:extLst>
              <a:ext uri="{FF2B5EF4-FFF2-40B4-BE49-F238E27FC236}">
                <a16:creationId xmlns:a16="http://schemas.microsoft.com/office/drawing/2014/main" id="{89737E1F-7C15-5EDC-9B07-E7AF2ECCEE53}"/>
              </a:ext>
            </a:extLst>
          </p:cNvPr>
          <p:cNvGrpSpPr/>
          <p:nvPr/>
        </p:nvGrpSpPr>
        <p:grpSpPr>
          <a:xfrm>
            <a:off x="3109872" y="914142"/>
            <a:ext cx="2040317" cy="4878169"/>
            <a:chOff x="1335400" y="824497"/>
            <a:chExt cx="2040317" cy="4878169"/>
          </a:xfrm>
        </p:grpSpPr>
        <p:grpSp>
          <p:nvGrpSpPr>
            <p:cNvPr id="37" name="Agrupar 61">
              <a:extLst>
                <a:ext uri="{FF2B5EF4-FFF2-40B4-BE49-F238E27FC236}">
                  <a16:creationId xmlns:a16="http://schemas.microsoft.com/office/drawing/2014/main" id="{07E53553-3BD4-F836-5BF6-3CC9EFB19BF1}"/>
                </a:ext>
              </a:extLst>
            </p:cNvPr>
            <p:cNvGrpSpPr/>
            <p:nvPr/>
          </p:nvGrpSpPr>
          <p:grpSpPr>
            <a:xfrm>
              <a:off x="1778803" y="824497"/>
              <a:ext cx="1596914" cy="4878169"/>
              <a:chOff x="1778803" y="824497"/>
              <a:chExt cx="1596914" cy="4878169"/>
            </a:xfrm>
          </p:grpSpPr>
          <p:grpSp>
            <p:nvGrpSpPr>
              <p:cNvPr id="39" name="Agrupar 44">
                <a:extLst>
                  <a:ext uri="{FF2B5EF4-FFF2-40B4-BE49-F238E27FC236}">
                    <a16:creationId xmlns:a16="http://schemas.microsoft.com/office/drawing/2014/main" id="{38FDEAB0-8FA3-B0AC-B4D9-3C52D4E40E7F}"/>
                  </a:ext>
                </a:extLst>
              </p:cNvPr>
              <p:cNvGrpSpPr/>
              <p:nvPr/>
            </p:nvGrpSpPr>
            <p:grpSpPr>
              <a:xfrm>
                <a:off x="2181635" y="824497"/>
                <a:ext cx="1194082" cy="4878169"/>
                <a:chOff x="2276704" y="1265988"/>
                <a:chExt cx="1194082" cy="4878169"/>
              </a:xfrm>
            </p:grpSpPr>
            <p:cxnSp>
              <p:nvCxnSpPr>
                <p:cNvPr id="41" name="Conector recto 4">
                  <a:extLst>
                    <a:ext uri="{FF2B5EF4-FFF2-40B4-BE49-F238E27FC236}">
                      <a16:creationId xmlns:a16="http://schemas.microsoft.com/office/drawing/2014/main" id="{3C9DA21B-A817-2061-9681-6156A66CAA58}"/>
                    </a:ext>
                  </a:extLst>
                </p:cNvPr>
                <p:cNvCxnSpPr/>
                <p:nvPr/>
              </p:nvCxnSpPr>
              <p:spPr>
                <a:xfrm>
                  <a:off x="2862304" y="1510336"/>
                  <a:ext cx="0" cy="4576767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CuadroTexto 14">
                  <a:extLst>
                    <a:ext uri="{FF2B5EF4-FFF2-40B4-BE49-F238E27FC236}">
                      <a16:creationId xmlns:a16="http://schemas.microsoft.com/office/drawing/2014/main" id="{BBAE8D45-7947-F58A-6448-F873E0779582}"/>
                    </a:ext>
                  </a:extLst>
                </p:cNvPr>
                <p:cNvSpPr txBox="1"/>
                <p:nvPr/>
              </p:nvSpPr>
              <p:spPr>
                <a:xfrm>
                  <a:off x="2276704" y="5620937"/>
                  <a:ext cx="119408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Local (individuo)</a:t>
                  </a:r>
                </a:p>
              </p:txBody>
            </p:sp>
            <p:sp>
              <p:nvSpPr>
                <p:cNvPr id="43" name="CuadroTexto 15">
                  <a:extLst>
                    <a:ext uri="{FF2B5EF4-FFF2-40B4-BE49-F238E27FC236}">
                      <a16:creationId xmlns:a16="http://schemas.microsoft.com/office/drawing/2014/main" id="{FD4B4AA4-B0F9-BADE-8694-F7BA3D7928B0}"/>
                    </a:ext>
                  </a:extLst>
                </p:cNvPr>
                <p:cNvSpPr txBox="1"/>
                <p:nvPr/>
              </p:nvSpPr>
              <p:spPr>
                <a:xfrm>
                  <a:off x="2276704" y="1265988"/>
                  <a:ext cx="119408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400" dirty="0">
                      <a:solidFill>
                        <a:srgbClr val="7F7F7F"/>
                      </a:solidFill>
                    </a:rPr>
                    <a:t>Global (ecosistema)</a:t>
                  </a:r>
                </a:p>
              </p:txBody>
            </p:sp>
          </p:grpSp>
          <p:sp>
            <p:nvSpPr>
              <p:cNvPr id="40" name="Forma libre 60">
                <a:extLst>
                  <a:ext uri="{FF2B5EF4-FFF2-40B4-BE49-F238E27FC236}">
                    <a16:creationId xmlns:a16="http://schemas.microsoft.com/office/drawing/2014/main" id="{2EFA6A36-72FB-F6B8-2835-DFB51A5CBE16}"/>
                  </a:ext>
                </a:extLst>
              </p:cNvPr>
              <p:cNvSpPr/>
              <p:nvPr/>
            </p:nvSpPr>
            <p:spPr>
              <a:xfrm>
                <a:off x="1778803" y="1362772"/>
                <a:ext cx="950450" cy="731564"/>
              </a:xfrm>
              <a:custGeom>
                <a:avLst/>
                <a:gdLst>
                  <a:gd name="connsiteX0" fmla="*/ 21498 w 950450"/>
                  <a:gd name="connsiteY0" fmla="*/ 0 h 731564"/>
                  <a:gd name="connsiteX1" fmla="*/ 21498 w 950450"/>
                  <a:gd name="connsiteY1" fmla="*/ 435055 h 731564"/>
                  <a:gd name="connsiteX2" fmla="*/ 244917 w 950450"/>
                  <a:gd name="connsiteY2" fmla="*/ 658462 h 731564"/>
                  <a:gd name="connsiteX3" fmla="*/ 774066 w 950450"/>
                  <a:gd name="connsiteY3" fmla="*/ 729011 h 731564"/>
                  <a:gd name="connsiteX4" fmla="*/ 950450 w 950450"/>
                  <a:gd name="connsiteY4" fmla="*/ 717253 h 731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0450" h="731564">
                    <a:moveTo>
                      <a:pt x="21498" y="0"/>
                    </a:moveTo>
                    <a:cubicBezTo>
                      <a:pt x="2880" y="162655"/>
                      <a:pt x="-15738" y="325311"/>
                      <a:pt x="21498" y="435055"/>
                    </a:cubicBezTo>
                    <a:cubicBezTo>
                      <a:pt x="58734" y="544799"/>
                      <a:pt x="119489" y="609469"/>
                      <a:pt x="244917" y="658462"/>
                    </a:cubicBezTo>
                    <a:cubicBezTo>
                      <a:pt x="370345" y="707455"/>
                      <a:pt x="656477" y="719213"/>
                      <a:pt x="774066" y="729011"/>
                    </a:cubicBezTo>
                    <a:cubicBezTo>
                      <a:pt x="891655" y="738809"/>
                      <a:pt x="950450" y="717253"/>
                      <a:pt x="950450" y="717253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8" name="CuadroTexto 59">
              <a:extLst>
                <a:ext uri="{FF2B5EF4-FFF2-40B4-BE49-F238E27FC236}">
                  <a16:creationId xmlns:a16="http://schemas.microsoft.com/office/drawing/2014/main" id="{CFCB707F-620A-D95C-EE66-6738BE6C7038}"/>
                </a:ext>
              </a:extLst>
            </p:cNvPr>
            <p:cNvSpPr txBox="1"/>
            <p:nvPr/>
          </p:nvSpPr>
          <p:spPr>
            <a:xfrm>
              <a:off x="1335400" y="1335413"/>
              <a:ext cx="104891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chemeClr val="bg1">
                      <a:lumMod val="50000"/>
                    </a:schemeClr>
                  </a:solidFill>
                </a:rPr>
                <a:t>Escala del “efecto”</a:t>
              </a:r>
            </a:p>
          </p:txBody>
        </p:sp>
      </p:grpSp>
      <p:grpSp>
        <p:nvGrpSpPr>
          <p:cNvPr id="44" name="Agrupar 47">
            <a:extLst>
              <a:ext uri="{FF2B5EF4-FFF2-40B4-BE49-F238E27FC236}">
                <a16:creationId xmlns:a16="http://schemas.microsoft.com/office/drawing/2014/main" id="{7C2DA218-4256-B527-7B41-637E359E54D0}"/>
              </a:ext>
            </a:extLst>
          </p:cNvPr>
          <p:cNvGrpSpPr/>
          <p:nvPr/>
        </p:nvGrpSpPr>
        <p:grpSpPr>
          <a:xfrm>
            <a:off x="4132691" y="2388442"/>
            <a:ext cx="1590392" cy="889506"/>
            <a:chOff x="2453288" y="2740288"/>
            <a:chExt cx="1590392" cy="889506"/>
          </a:xfrm>
        </p:grpSpPr>
        <p:sp>
          <p:nvSpPr>
            <p:cNvPr id="45" name="Elipse 34">
              <a:extLst>
                <a:ext uri="{FF2B5EF4-FFF2-40B4-BE49-F238E27FC236}">
                  <a16:creationId xmlns:a16="http://schemas.microsoft.com/office/drawing/2014/main" id="{5881A720-D4D5-4821-AA60-622D5A53A275}"/>
                </a:ext>
              </a:extLst>
            </p:cNvPr>
            <p:cNvSpPr/>
            <p:nvPr/>
          </p:nvSpPr>
          <p:spPr>
            <a:xfrm>
              <a:off x="3124840" y="3557786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46" name="Conector recto 36">
              <a:extLst>
                <a:ext uri="{FF2B5EF4-FFF2-40B4-BE49-F238E27FC236}">
                  <a16:creationId xmlns:a16="http://schemas.microsoft.com/office/drawing/2014/main" id="{B775E3AB-DB96-5247-4B33-0D1034B4309F}"/>
                </a:ext>
              </a:extLst>
            </p:cNvPr>
            <p:cNvCxnSpPr/>
            <p:nvPr/>
          </p:nvCxnSpPr>
          <p:spPr>
            <a:xfrm>
              <a:off x="3153415" y="3227794"/>
              <a:ext cx="0" cy="32999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uadroTexto 35">
              <a:extLst>
                <a:ext uri="{FF2B5EF4-FFF2-40B4-BE49-F238E27FC236}">
                  <a16:creationId xmlns:a16="http://schemas.microsoft.com/office/drawing/2014/main" id="{4FC4E801-8C90-9E57-9DEE-B737CBF9C0B3}"/>
                </a:ext>
              </a:extLst>
            </p:cNvPr>
            <p:cNvSpPr txBox="1"/>
            <p:nvPr/>
          </p:nvSpPr>
          <p:spPr>
            <a:xfrm>
              <a:off x="2453288" y="2740288"/>
              <a:ext cx="1590392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Efecto agricultura en suelo</a:t>
              </a:r>
            </a:p>
          </p:txBody>
        </p:sp>
      </p:grpSp>
      <p:grpSp>
        <p:nvGrpSpPr>
          <p:cNvPr id="48" name="Agrupar 56">
            <a:extLst>
              <a:ext uri="{FF2B5EF4-FFF2-40B4-BE49-F238E27FC236}">
                <a16:creationId xmlns:a16="http://schemas.microsoft.com/office/drawing/2014/main" id="{BDA9DFAA-8DC8-3511-7AFD-C3AE25C5D415}"/>
              </a:ext>
            </a:extLst>
          </p:cNvPr>
          <p:cNvGrpSpPr/>
          <p:nvPr/>
        </p:nvGrpSpPr>
        <p:grpSpPr>
          <a:xfrm>
            <a:off x="3171973" y="3205940"/>
            <a:ext cx="1530460" cy="905027"/>
            <a:chOff x="1397501" y="3116295"/>
            <a:chExt cx="1530460" cy="905027"/>
          </a:xfrm>
        </p:grpSpPr>
        <p:sp>
          <p:nvSpPr>
            <p:cNvPr id="49" name="Rectángulo 54">
              <a:extLst>
                <a:ext uri="{FF2B5EF4-FFF2-40B4-BE49-F238E27FC236}">
                  <a16:creationId xmlns:a16="http://schemas.microsoft.com/office/drawing/2014/main" id="{393F5C21-7C35-7023-A781-51420156A895}"/>
                </a:ext>
              </a:extLst>
            </p:cNvPr>
            <p:cNvSpPr/>
            <p:nvPr/>
          </p:nvSpPr>
          <p:spPr>
            <a:xfrm>
              <a:off x="1407619" y="3116295"/>
              <a:ext cx="1520342" cy="905027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CuadroTexto 55">
              <a:extLst>
                <a:ext uri="{FF2B5EF4-FFF2-40B4-BE49-F238E27FC236}">
                  <a16:creationId xmlns:a16="http://schemas.microsoft.com/office/drawing/2014/main" id="{A6DC57AD-C656-0790-0727-E76482C1305D}"/>
                </a:ext>
              </a:extLst>
            </p:cNvPr>
            <p:cNvSpPr txBox="1"/>
            <p:nvPr/>
          </p:nvSpPr>
          <p:spPr>
            <a:xfrm>
              <a:off x="1397501" y="3246947"/>
              <a:ext cx="148161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dirty="0">
                  <a:solidFill>
                    <a:srgbClr val="FF0000"/>
                  </a:solidFill>
                </a:rPr>
                <a:t>Implicaciones para la gestión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18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930877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9218" name="Picture 2" descr="Details are in the caption following the image">
            <a:extLst>
              <a:ext uri="{FF2B5EF4-FFF2-40B4-BE49-F238E27FC236}">
                <a16:creationId xmlns:a16="http://schemas.microsoft.com/office/drawing/2014/main" id="{AD4A005F-ABFD-2434-8004-ACB3665C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80" y="2710237"/>
            <a:ext cx="7123274" cy="368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0BA66-D731-1481-D522-8D3A67A48BCA}"/>
              </a:ext>
            </a:extLst>
          </p:cNvPr>
          <p:cNvSpPr txBox="1"/>
          <p:nvPr/>
        </p:nvSpPr>
        <p:spPr>
          <a:xfrm>
            <a:off x="1713648" y="6511055"/>
            <a:ext cx="64913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https://besjournals.onlinelibrary.wiley.com/doi/10.1002/pan3.10510</a:t>
            </a:r>
          </a:p>
        </p:txBody>
      </p:sp>
    </p:spTree>
    <p:extLst>
      <p:ext uri="{BB962C8B-B14F-4D97-AF65-F5344CB8AC3E}">
        <p14:creationId xmlns:p14="http://schemas.microsoft.com/office/powerpoint/2010/main" val="327814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8" descr="10 Principles of Wicked Problems - Global Enlightening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3338" y="1747306"/>
            <a:ext cx="6840876" cy="44287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3059861" y="6355376"/>
            <a:ext cx="302427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https://en.wikipedia.org/wiki/Wicked_problem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399496" y="982125"/>
            <a:ext cx="835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/>
              <a:t>A finales de los 90 empezamos a observar cómo soluciones técnicas, impulsadas por expertos, no eran suficientes para abordar problemas políticos (ej. </a:t>
            </a:r>
            <a:r>
              <a:rPr lang="en-GB" b="1" dirty="0"/>
              <a:t>M</a:t>
            </a:r>
            <a:r>
              <a:rPr lang="en-ES" b="1" dirty="0"/>
              <a:t>itigación de la pobreza o desempleo)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997629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7871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19EFB-FC29-4B5E-C3CA-A4D2E566A0B1}"/>
              </a:ext>
            </a:extLst>
          </p:cNvPr>
          <p:cNvSpPr txBox="1"/>
          <p:nvPr/>
        </p:nvSpPr>
        <p:spPr>
          <a:xfrm>
            <a:off x="999717" y="2330986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 dirty="0"/>
              <a:t>Deuda de extinción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BE6FC01-6708-2B33-C33E-C03B4753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89" y="2413401"/>
            <a:ext cx="5608011" cy="41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&quot;Estamos luchando para que el lince sea una especie vulnerable y no en ...">
            <a:extLst>
              <a:ext uri="{FF2B5EF4-FFF2-40B4-BE49-F238E27FC236}">
                <a16:creationId xmlns:a16="http://schemas.microsoft.com/office/drawing/2014/main" id="{11941365-6CAE-3AE4-28BD-3CCF003D4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4" r="21023"/>
          <a:stretch/>
        </p:blipFill>
        <p:spPr bwMode="auto">
          <a:xfrm>
            <a:off x="555810" y="3219268"/>
            <a:ext cx="2850777" cy="32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2">
            <a:extLst>
              <a:ext uri="{FF2B5EF4-FFF2-40B4-BE49-F238E27FC236}">
                <a16:creationId xmlns:a16="http://schemas.microsoft.com/office/drawing/2014/main" id="{BC13E7EC-E05E-BD82-137B-D53ADCB70CBA}"/>
              </a:ext>
            </a:extLst>
          </p:cNvPr>
          <p:cNvGrpSpPr/>
          <p:nvPr/>
        </p:nvGrpSpPr>
        <p:grpSpPr>
          <a:xfrm>
            <a:off x="3058064" y="997629"/>
            <a:ext cx="7076199" cy="5739375"/>
            <a:chOff x="2198266" y="1029889"/>
            <a:chExt cx="7076199" cy="5739375"/>
          </a:xfrm>
        </p:grpSpPr>
        <p:pic>
          <p:nvPicPr>
            <p:cNvPr id="8" name="Imagen 1" descr="Figuras (arrastrado).pdf">
              <a:extLst>
                <a:ext uri="{FF2B5EF4-FFF2-40B4-BE49-F238E27FC236}">
                  <a16:creationId xmlns:a16="http://schemas.microsoft.com/office/drawing/2014/main" id="{E32AB59D-C426-00E7-9B5E-C93E12483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4" t="2498" r="31068" b="6242"/>
            <a:stretch/>
          </p:blipFill>
          <p:spPr>
            <a:xfrm>
              <a:off x="4572000" y="1029889"/>
              <a:ext cx="3520966" cy="5547835"/>
            </a:xfrm>
            <a:prstGeom prst="rect">
              <a:avLst/>
            </a:prstGeom>
          </p:spPr>
        </p:pic>
        <p:sp>
          <p:nvSpPr>
            <p:cNvPr id="9" name="CuadroTexto 14">
              <a:extLst>
                <a:ext uri="{FF2B5EF4-FFF2-40B4-BE49-F238E27FC236}">
                  <a16:creationId xmlns:a16="http://schemas.microsoft.com/office/drawing/2014/main" id="{854B69F7-CD8C-E15D-63DB-E9E2C5BE864B}"/>
                </a:ext>
              </a:extLst>
            </p:cNvPr>
            <p:cNvSpPr txBox="1"/>
            <p:nvPr/>
          </p:nvSpPr>
          <p:spPr>
            <a:xfrm>
              <a:off x="2198266" y="6507654"/>
              <a:ext cx="70761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Navarro-González et al. 2013.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Ecological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 </a:t>
              </a:r>
              <a:r>
                <a:rPr lang="es-ES" sz="1100" dirty="0" err="1">
                  <a:solidFill>
                    <a:srgbClr val="7F7F7F"/>
                  </a:solidFill>
                  <a:latin typeface="Meta Bold Roman"/>
                  <a:cs typeface="Meta Bold Roman"/>
                </a:rPr>
                <a:t>Applications</a:t>
              </a:r>
              <a:r>
                <a:rPr lang="es-ES" sz="1100" dirty="0">
                  <a:solidFill>
                    <a:srgbClr val="7F7F7F"/>
                  </a:solidFill>
                  <a:latin typeface="Meta Bold Roman"/>
                  <a:cs typeface="Meta Bold Roman"/>
                </a:rPr>
                <a:t>. 23(6). 1267-1276</a:t>
              </a:r>
            </a:p>
          </p:txBody>
        </p:sp>
      </p:grpSp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Consejos para interactuar con sistemas y abordar problemas retorcidos</a:t>
            </a:r>
            <a:endParaRPr lang="en-E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FAE6E-484C-53CC-C4B9-8724A9DA8244}"/>
              </a:ext>
            </a:extLst>
          </p:cNvPr>
          <p:cNvSpPr txBox="1"/>
          <p:nvPr/>
        </p:nvSpPr>
        <p:spPr>
          <a:xfrm>
            <a:off x="555811" y="1705515"/>
            <a:ext cx="5719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3000" b="1" dirty="0"/>
              <a:t>9. Amplía los horizontes temporales</a:t>
            </a:r>
          </a:p>
        </p:txBody>
      </p:sp>
      <p:pic>
        <p:nvPicPr>
          <p:cNvPr id="10" name="Imagen 1">
            <a:extLst>
              <a:ext uri="{FF2B5EF4-FFF2-40B4-BE49-F238E27FC236}">
                <a16:creationId xmlns:a16="http://schemas.microsoft.com/office/drawing/2014/main" id="{596D52E0-4C9C-0C32-4169-1C1750A27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2" y="2911729"/>
            <a:ext cx="5371196" cy="326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28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1208847" y="1351572"/>
            <a:ext cx="647708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Es un método para mantener o restaurar sistemas naturales, sus funciones y sus valores.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basa en objetivos.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En la visión colaborativa de un futuro compartido.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Integra cuestiones ecológicas, económicas y sociales.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Se aplica en un ámbito geográfico concreto.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Requiere el mejor conocimiento científico disponible.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sz="2000" b="1" dirty="0">
                <a:solidFill>
                  <a:srgbClr val="70AD47"/>
                </a:solidFill>
              </a:rPr>
              <a:t>Debe de ser adaptable a las condiciones cambiantes.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x-none" sz="2000" b="1" dirty="0">
              <a:solidFill>
                <a:srgbClr val="70AD4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57B38-61DC-07D6-B49E-A54281D82C17}"/>
              </a:ext>
            </a:extLst>
          </p:cNvPr>
          <p:cNvSpPr txBox="1"/>
          <p:nvPr/>
        </p:nvSpPr>
        <p:spPr>
          <a:xfrm>
            <a:off x="372569" y="6262776"/>
            <a:ext cx="88457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1100" dirty="0">
                <a:hlinkClick r:id="rId3"/>
              </a:rPr>
              <a:t>https://esajournals.onlinelibrary.wiley.com/doi/full/10.1890/1051-0761%281998%29008%5B0332%3AEATLTA%5D2.0.CO%3B2</a:t>
            </a:r>
            <a:endParaRPr lang="x-none" sz="1100" dirty="0"/>
          </a:p>
        </p:txBody>
      </p:sp>
    </p:spTree>
    <p:extLst>
      <p:ext uri="{BB962C8B-B14F-4D97-AF65-F5344CB8AC3E}">
        <p14:creationId xmlns:p14="http://schemas.microsoft.com/office/powerpoint/2010/main" val="1868840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100000">
              <a:schemeClr val="bg1"/>
            </a:gs>
            <a:gs pos="50000">
              <a:schemeClr val="accent1">
                <a:lumMod val="40000"/>
                <a:lumOff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orma libre 55"/>
          <p:cNvSpPr/>
          <p:nvPr/>
        </p:nvSpPr>
        <p:spPr>
          <a:xfrm rot="10800000">
            <a:off x="1853609" y="204614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11489" y="182050"/>
            <a:ext cx="31029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Escalas espaciales</a:t>
            </a:r>
          </a:p>
        </p:txBody>
      </p:sp>
      <p:pic>
        <p:nvPicPr>
          <p:cNvPr id="49" name="Imagen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270"/>
            <a:ext cx="9144000" cy="97773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3"/>
          <a:srcRect b="9297"/>
          <a:stretch/>
        </p:blipFill>
        <p:spPr>
          <a:xfrm>
            <a:off x="6948601" y="-303823"/>
            <a:ext cx="3418920" cy="3550852"/>
          </a:xfrm>
          <a:prstGeom prst="rect">
            <a:avLst/>
          </a:prstGeom>
        </p:spPr>
      </p:pic>
      <p:sp>
        <p:nvSpPr>
          <p:cNvPr id="51" name="CuadroTexto 50"/>
          <p:cNvSpPr txBox="1"/>
          <p:nvPr/>
        </p:nvSpPr>
        <p:spPr>
          <a:xfrm>
            <a:off x="143762" y="5918944"/>
            <a:ext cx="3007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Local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proteger un bosque, gestionar un espacio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3941532" y="167346"/>
            <a:ext cx="3007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no cambiar el clima, garantizar el acceso a recursos, etc.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2925423" y="3485400"/>
            <a:ext cx="2907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Interacciones entre escalas</a:t>
            </a:r>
          </a:p>
        </p:txBody>
      </p:sp>
      <p:sp>
        <p:nvSpPr>
          <p:cNvPr id="54" name="Forma libre 53"/>
          <p:cNvSpPr/>
          <p:nvPr/>
        </p:nvSpPr>
        <p:spPr>
          <a:xfrm>
            <a:off x="1186054" y="1449780"/>
            <a:ext cx="5355216" cy="3834130"/>
          </a:xfrm>
          <a:custGeom>
            <a:avLst/>
            <a:gdLst>
              <a:gd name="connsiteX0" fmla="*/ 5355216 w 5355216"/>
              <a:gd name="connsiteY0" fmla="*/ 0 h 3834130"/>
              <a:gd name="connsiteX1" fmla="*/ 2647657 w 5355216"/>
              <a:gd name="connsiteY1" fmla="*/ 814753 h 3834130"/>
              <a:gd name="connsiteX2" fmla="*/ 838625 w 5355216"/>
              <a:gd name="connsiteY2" fmla="*/ 2288496 h 3834130"/>
              <a:gd name="connsiteX3" fmla="*/ 0 w 5355216"/>
              <a:gd name="connsiteY3" fmla="*/ 3834130 h 383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5216" h="3834130">
                <a:moveTo>
                  <a:pt x="5355216" y="0"/>
                </a:moveTo>
                <a:cubicBezTo>
                  <a:pt x="4377819" y="216668"/>
                  <a:pt x="3400422" y="433337"/>
                  <a:pt x="2647657" y="814753"/>
                </a:cubicBezTo>
                <a:cubicBezTo>
                  <a:pt x="1894892" y="1196169"/>
                  <a:pt x="1279901" y="1785266"/>
                  <a:pt x="838625" y="2288496"/>
                </a:cubicBezTo>
                <a:cubicBezTo>
                  <a:pt x="397349" y="2791726"/>
                  <a:pt x="0" y="3834130"/>
                  <a:pt x="0" y="3834130"/>
                </a:cubicBezTo>
              </a:path>
            </a:pathLst>
          </a:custGeom>
          <a:ln w="2540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1629325" y="2046140"/>
            <a:ext cx="1785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Directrices, leyes, recursos.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5747219" y="4451092"/>
            <a:ext cx="223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Casos de estudio, experiencias piloto.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BEEB0-39ED-6FC0-287E-0873BCE5A96F}"/>
              </a:ext>
            </a:extLst>
          </p:cNvPr>
          <p:cNvSpPr txBox="1"/>
          <p:nvPr/>
        </p:nvSpPr>
        <p:spPr>
          <a:xfrm>
            <a:off x="5729603" y="200746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ONU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3A969-18DB-DD8C-56B8-F4D71137BC47}"/>
              </a:ext>
            </a:extLst>
          </p:cNvPr>
          <p:cNvSpPr txBox="1"/>
          <p:nvPr/>
        </p:nvSpPr>
        <p:spPr>
          <a:xfrm>
            <a:off x="5189670" y="244818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0FFB2-FD25-796E-A64F-F1E2044DFCEA}"/>
              </a:ext>
            </a:extLst>
          </p:cNvPr>
          <p:cNvSpPr txBox="1"/>
          <p:nvPr/>
        </p:nvSpPr>
        <p:spPr>
          <a:xfrm>
            <a:off x="4227040" y="2846935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Estado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4FFD8-91D9-D911-D1BD-7084249E951D}"/>
              </a:ext>
            </a:extLst>
          </p:cNvPr>
          <p:cNvSpPr txBox="1"/>
          <p:nvPr/>
        </p:nvSpPr>
        <p:spPr>
          <a:xfrm>
            <a:off x="2713550" y="402934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Región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125D6C-5194-807F-A720-840BB507D736}"/>
              </a:ext>
            </a:extLst>
          </p:cNvPr>
          <p:cNvSpPr txBox="1"/>
          <p:nvPr/>
        </p:nvSpPr>
        <p:spPr>
          <a:xfrm>
            <a:off x="2038802" y="459704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Diputación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5D417-3C12-84BC-65CE-31AAABFD3E92}"/>
              </a:ext>
            </a:extLst>
          </p:cNvPr>
          <p:cNvSpPr txBox="1"/>
          <p:nvPr/>
        </p:nvSpPr>
        <p:spPr>
          <a:xfrm>
            <a:off x="1155928" y="5117305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2400" b="1" dirty="0">
                <a:solidFill>
                  <a:schemeClr val="accent6">
                    <a:lumMod val="75000"/>
                  </a:schemeClr>
                </a:solidFill>
              </a:rPr>
              <a:t>Ayuntamiento</a:t>
            </a:r>
          </a:p>
        </p:txBody>
      </p:sp>
    </p:spTree>
    <p:extLst>
      <p:ext uri="{BB962C8B-B14F-4D97-AF65-F5344CB8AC3E}">
        <p14:creationId xmlns:p14="http://schemas.microsoft.com/office/powerpoint/2010/main" val="413071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1" grpId="0"/>
      <p:bldP spid="52" grpId="0"/>
      <p:bldP spid="53" grpId="0"/>
      <p:bldP spid="54" grpId="0" animBg="1"/>
      <p:bldP spid="55" grpId="0"/>
      <p:bldP spid="57" grpId="0"/>
      <p:bldP spid="2" grpId="0"/>
      <p:bldP spid="3" grpId="0"/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284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6">
            <a:extLst>
              <a:ext uri="{FF2B5EF4-FFF2-40B4-BE49-F238E27FC236}">
                <a16:creationId xmlns:a16="http://schemas.microsoft.com/office/drawing/2014/main" id="{22F4C5D7-B6D8-1372-92D7-0AAF8CFD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00" y="1384993"/>
            <a:ext cx="4240373" cy="4240374"/>
          </a:xfrm>
          <a:prstGeom prst="ellipse">
            <a:avLst/>
          </a:prstGeom>
          <a:noFill/>
          <a:ln w="2032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31C4D56-3E9D-FF64-2060-F191960183D0}"/>
              </a:ext>
            </a:extLst>
          </p:cNvPr>
          <p:cNvGrpSpPr/>
          <p:nvPr/>
        </p:nvGrpSpPr>
        <p:grpSpPr>
          <a:xfrm>
            <a:off x="1986465" y="2887396"/>
            <a:ext cx="1782291" cy="1496602"/>
            <a:chOff x="1986465" y="2887396"/>
            <a:chExt cx="1782291" cy="1496602"/>
          </a:xfrm>
        </p:grpSpPr>
        <p:sp>
          <p:nvSpPr>
            <p:cNvPr id="12" name="Oval 86">
              <a:extLst>
                <a:ext uri="{FF2B5EF4-FFF2-40B4-BE49-F238E27FC236}">
                  <a16:creationId xmlns:a16="http://schemas.microsoft.com/office/drawing/2014/main" id="{1E8D1421-E3EE-3F00-6DB9-37F13D4F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32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Text Box 44">
              <a:extLst>
                <a:ext uri="{FF2B5EF4-FFF2-40B4-BE49-F238E27FC236}">
                  <a16:creationId xmlns:a16="http://schemas.microsoft.com/office/drawing/2014/main" id="{77D7CFBA-E720-D63F-509C-CEB2B6126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465" y="3254296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Evaluación</a:t>
              </a:r>
            </a:p>
          </p:txBody>
        </p:sp>
      </p:grpSp>
      <p:grpSp>
        <p:nvGrpSpPr>
          <p:cNvPr id="14" name="Group 87">
            <a:extLst>
              <a:ext uri="{FF2B5EF4-FFF2-40B4-BE49-F238E27FC236}">
                <a16:creationId xmlns:a16="http://schemas.microsoft.com/office/drawing/2014/main" id="{F57A7BF7-6026-7774-355A-445BF8355935}"/>
              </a:ext>
            </a:extLst>
          </p:cNvPr>
          <p:cNvGrpSpPr>
            <a:grpSpLocks/>
          </p:cNvGrpSpPr>
          <p:nvPr/>
        </p:nvGrpSpPr>
        <p:grpSpPr bwMode="auto">
          <a:xfrm>
            <a:off x="1993716" y="3769115"/>
            <a:ext cx="835313" cy="237832"/>
            <a:chOff x="1607" y="3063"/>
            <a:chExt cx="576" cy="164"/>
          </a:xfrm>
        </p:grpSpPr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id="{FBA496A6-8BD1-3A8D-9920-C0A1B29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id="{96833872-04B8-274D-BD45-303C43A0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15" name="Group 90">
            <a:extLst>
              <a:ext uri="{FF2B5EF4-FFF2-40B4-BE49-F238E27FC236}">
                <a16:creationId xmlns:a16="http://schemas.microsoft.com/office/drawing/2014/main" id="{149C90D9-B70F-4B83-E409-59734A9232F3}"/>
              </a:ext>
            </a:extLst>
          </p:cNvPr>
          <p:cNvGrpSpPr>
            <a:grpSpLocks/>
          </p:cNvGrpSpPr>
          <p:nvPr/>
        </p:nvGrpSpPr>
        <p:grpSpPr bwMode="auto">
          <a:xfrm>
            <a:off x="2904439" y="3769115"/>
            <a:ext cx="835313" cy="237832"/>
            <a:chOff x="2327" y="3066"/>
            <a:chExt cx="576" cy="164"/>
          </a:xfrm>
        </p:grpSpPr>
        <p:sp>
          <p:nvSpPr>
            <p:cNvPr id="19" name="AutoShape 91">
              <a:extLst>
                <a:ext uri="{FF2B5EF4-FFF2-40B4-BE49-F238E27FC236}">
                  <a16:creationId xmlns:a16="http://schemas.microsoft.com/office/drawing/2014/main" id="{52979A7E-14E4-315E-F31E-B4545202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AutoShape 92">
              <a:extLst>
                <a:ext uri="{FF2B5EF4-FFF2-40B4-BE49-F238E27FC236}">
                  <a16:creationId xmlns:a16="http://schemas.microsoft.com/office/drawing/2014/main" id="{C69EC0B8-C856-F2DA-AE41-6183598A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:a16="http://schemas.microsoft.com/office/drawing/2014/main" id="{B5F9B413-3C8E-FA20-B04C-C68253DC94CE}"/>
              </a:ext>
            </a:extLst>
          </p:cNvPr>
          <p:cNvGrpSpPr>
            <a:grpSpLocks/>
          </p:cNvGrpSpPr>
          <p:nvPr/>
        </p:nvGrpSpPr>
        <p:grpSpPr bwMode="auto">
          <a:xfrm>
            <a:off x="2315660" y="4050453"/>
            <a:ext cx="1097798" cy="223330"/>
            <a:chOff x="2105" y="3260"/>
            <a:chExt cx="757" cy="154"/>
          </a:xfrm>
        </p:grpSpPr>
        <p:sp>
          <p:nvSpPr>
            <p:cNvPr id="17" name="AutoShape 94">
              <a:extLst>
                <a:ext uri="{FF2B5EF4-FFF2-40B4-BE49-F238E27FC236}">
                  <a16:creationId xmlns:a16="http://schemas.microsoft.com/office/drawing/2014/main" id="{9DFBE52B-D99E-BC1E-587D-2B225897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Text Box 95">
              <a:extLst>
                <a:ext uri="{FF2B5EF4-FFF2-40B4-BE49-F238E27FC236}">
                  <a16:creationId xmlns:a16="http://schemas.microsoft.com/office/drawing/2014/main" id="{BDCFBA4A-CFBA-074D-5572-7C9018AD2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0C8B0CB-4B81-D21C-661B-97865EEFFC33}"/>
              </a:ext>
            </a:extLst>
          </p:cNvPr>
          <p:cNvGrpSpPr/>
          <p:nvPr/>
        </p:nvGrpSpPr>
        <p:grpSpPr>
          <a:xfrm>
            <a:off x="3236534" y="4824859"/>
            <a:ext cx="1496602" cy="1496602"/>
            <a:chOff x="3236534" y="4824859"/>
            <a:chExt cx="1496602" cy="1496602"/>
          </a:xfrm>
        </p:grpSpPr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CF839B28-2801-1EAC-F3C5-73E95D962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534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id="{C6AB5E41-945C-2874-D021-384500D55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741" y="5040938"/>
              <a:ext cx="1416842" cy="71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Definición del problema y objetivos</a:t>
              </a:r>
            </a:p>
          </p:txBody>
        </p:sp>
      </p:grpSp>
      <p:grpSp>
        <p:nvGrpSpPr>
          <p:cNvPr id="26" name="Group 62">
            <a:extLst>
              <a:ext uri="{FF2B5EF4-FFF2-40B4-BE49-F238E27FC236}">
                <a16:creationId xmlns:a16="http://schemas.microsoft.com/office/drawing/2014/main" id="{F44DC1CF-9499-EF11-A332-26107D57BFC5}"/>
              </a:ext>
            </a:extLst>
          </p:cNvPr>
          <p:cNvGrpSpPr>
            <a:grpSpLocks/>
          </p:cNvGrpSpPr>
          <p:nvPr/>
        </p:nvGrpSpPr>
        <p:grpSpPr bwMode="auto">
          <a:xfrm>
            <a:off x="3120518" y="5793590"/>
            <a:ext cx="835313" cy="237832"/>
            <a:chOff x="1607" y="3063"/>
            <a:chExt cx="576" cy="164"/>
          </a:xfrm>
        </p:grpSpPr>
        <p:sp>
          <p:nvSpPr>
            <p:cNvPr id="33" name="AutoShape 59">
              <a:extLst>
                <a:ext uri="{FF2B5EF4-FFF2-40B4-BE49-F238E27FC236}">
                  <a16:creationId xmlns:a16="http://schemas.microsoft.com/office/drawing/2014/main" id="{22CD7027-E378-3905-7F97-EA867E14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" name="AutoShape 46">
              <a:extLst>
                <a:ext uri="{FF2B5EF4-FFF2-40B4-BE49-F238E27FC236}">
                  <a16:creationId xmlns:a16="http://schemas.microsoft.com/office/drawing/2014/main" id="{D66C9DB7-3FB4-C69F-F123-156B1DBAC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27" name="Group 61">
            <a:extLst>
              <a:ext uri="{FF2B5EF4-FFF2-40B4-BE49-F238E27FC236}">
                <a16:creationId xmlns:a16="http://schemas.microsoft.com/office/drawing/2014/main" id="{3EF6C49E-5C52-5476-BBCD-CF0AC15A98B0}"/>
              </a:ext>
            </a:extLst>
          </p:cNvPr>
          <p:cNvGrpSpPr>
            <a:grpSpLocks/>
          </p:cNvGrpSpPr>
          <p:nvPr/>
        </p:nvGrpSpPr>
        <p:grpSpPr bwMode="auto">
          <a:xfrm>
            <a:off x="4031241" y="5793590"/>
            <a:ext cx="835313" cy="237832"/>
            <a:chOff x="2327" y="3066"/>
            <a:chExt cx="576" cy="164"/>
          </a:xfrm>
        </p:grpSpPr>
        <p:sp>
          <p:nvSpPr>
            <p:cNvPr id="31" name="AutoShape 60">
              <a:extLst>
                <a:ext uri="{FF2B5EF4-FFF2-40B4-BE49-F238E27FC236}">
                  <a16:creationId xmlns:a16="http://schemas.microsoft.com/office/drawing/2014/main" id="{620DB790-376F-996E-D9E0-7B31B956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AutoShape 49">
              <a:extLst>
                <a:ext uri="{FF2B5EF4-FFF2-40B4-BE49-F238E27FC236}">
                  <a16:creationId xmlns:a16="http://schemas.microsoft.com/office/drawing/2014/main" id="{7DA80BDA-19BC-60A7-AD0E-56753B31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3502C59-74AD-89EF-B567-AFF191C80282}"/>
              </a:ext>
            </a:extLst>
          </p:cNvPr>
          <p:cNvGrpSpPr/>
          <p:nvPr/>
        </p:nvGrpSpPr>
        <p:grpSpPr>
          <a:xfrm>
            <a:off x="3442462" y="6061480"/>
            <a:ext cx="1097798" cy="235328"/>
            <a:chOff x="3442462" y="6061480"/>
            <a:chExt cx="1097798" cy="235328"/>
          </a:xfrm>
        </p:grpSpPr>
        <p:sp>
          <p:nvSpPr>
            <p:cNvPr id="29" name="AutoShape 50">
              <a:extLst>
                <a:ext uri="{FF2B5EF4-FFF2-40B4-BE49-F238E27FC236}">
                  <a16:creationId xmlns:a16="http://schemas.microsoft.com/office/drawing/2014/main" id="{DBCB2823-B342-CE8D-18A2-CBE16F2A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Text Box 51">
              <a:extLst>
                <a:ext uri="{FF2B5EF4-FFF2-40B4-BE49-F238E27FC236}">
                  <a16:creationId xmlns:a16="http://schemas.microsoft.com/office/drawing/2014/main" id="{51185378-28C4-0992-9738-DA75F71EC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013D2B-15D1-E34E-DB38-023CED8FD921}"/>
              </a:ext>
            </a:extLst>
          </p:cNvPr>
          <p:cNvGrpSpPr/>
          <p:nvPr/>
        </p:nvGrpSpPr>
        <p:grpSpPr>
          <a:xfrm>
            <a:off x="5446633" y="4824859"/>
            <a:ext cx="1782291" cy="1496602"/>
            <a:chOff x="5446633" y="4824859"/>
            <a:chExt cx="1782291" cy="1496602"/>
          </a:xfrm>
        </p:grpSpPr>
        <p:sp>
          <p:nvSpPr>
            <p:cNvPr id="36" name="Oval 64">
              <a:extLst>
                <a:ext uri="{FF2B5EF4-FFF2-40B4-BE49-F238E27FC236}">
                  <a16:creationId xmlns:a16="http://schemas.microsoft.com/office/drawing/2014/main" id="{7AF65B15-E86C-444E-45D1-1C59E1AC6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0202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5591118C-4924-2341-FD66-AE4335E1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6633" y="5178707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datos y modelización</a:t>
              </a:r>
            </a:p>
          </p:txBody>
        </p:sp>
      </p:grpSp>
      <p:grpSp>
        <p:nvGrpSpPr>
          <p:cNvPr id="38" name="Group 65">
            <a:extLst>
              <a:ext uri="{FF2B5EF4-FFF2-40B4-BE49-F238E27FC236}">
                <a16:creationId xmlns:a16="http://schemas.microsoft.com/office/drawing/2014/main" id="{9185400F-4993-8BFF-0423-7FEBACD8A85A}"/>
              </a:ext>
            </a:extLst>
          </p:cNvPr>
          <p:cNvGrpSpPr>
            <a:grpSpLocks/>
          </p:cNvGrpSpPr>
          <p:nvPr/>
        </p:nvGrpSpPr>
        <p:grpSpPr bwMode="auto">
          <a:xfrm>
            <a:off x="5919397" y="5793590"/>
            <a:ext cx="835313" cy="237832"/>
            <a:chOff x="2327" y="3066"/>
            <a:chExt cx="576" cy="164"/>
          </a:xfrm>
        </p:grpSpPr>
        <p:sp>
          <p:nvSpPr>
            <p:cNvPr id="39" name="AutoShape 66">
              <a:extLst>
                <a:ext uri="{FF2B5EF4-FFF2-40B4-BE49-F238E27FC236}">
                  <a16:creationId xmlns:a16="http://schemas.microsoft.com/office/drawing/2014/main" id="{708DFEEB-BE1F-291A-DFBD-CA0E2FF5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AutoShape 67">
              <a:extLst>
                <a:ext uri="{FF2B5EF4-FFF2-40B4-BE49-F238E27FC236}">
                  <a16:creationId xmlns:a16="http://schemas.microsoft.com/office/drawing/2014/main" id="{064F53DE-3CE6-A490-C332-2027600E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9A35C0B-A4A1-1AE8-131A-08DAFCCD2D8B}"/>
              </a:ext>
            </a:extLst>
          </p:cNvPr>
          <p:cNvGrpSpPr/>
          <p:nvPr/>
        </p:nvGrpSpPr>
        <p:grpSpPr>
          <a:xfrm>
            <a:off x="6460321" y="2887396"/>
            <a:ext cx="1782291" cy="1496602"/>
            <a:chOff x="6460321" y="2887396"/>
            <a:chExt cx="1782291" cy="1496602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E6C92010-34AC-668C-C87B-1ED4DBE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40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50CF0769-45E4-6BC7-B0FD-BEBE755AD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21" y="3177435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Análisis, interpretación</a:t>
              </a:r>
            </a:p>
          </p:txBody>
        </p:sp>
      </p:grpSp>
      <p:grpSp>
        <p:nvGrpSpPr>
          <p:cNvPr id="44" name="Group 69">
            <a:extLst>
              <a:ext uri="{FF2B5EF4-FFF2-40B4-BE49-F238E27FC236}">
                <a16:creationId xmlns:a16="http://schemas.microsoft.com/office/drawing/2014/main" id="{887EC992-6915-BA7A-D1E1-ED13BEE542DD}"/>
              </a:ext>
            </a:extLst>
          </p:cNvPr>
          <p:cNvGrpSpPr>
            <a:grpSpLocks/>
          </p:cNvGrpSpPr>
          <p:nvPr/>
        </p:nvGrpSpPr>
        <p:grpSpPr bwMode="auto">
          <a:xfrm>
            <a:off x="6934535" y="3791395"/>
            <a:ext cx="835313" cy="237832"/>
            <a:chOff x="2327" y="3066"/>
            <a:chExt cx="576" cy="164"/>
          </a:xfrm>
        </p:grpSpPr>
        <p:sp>
          <p:nvSpPr>
            <p:cNvPr id="45" name="AutoShape 70">
              <a:extLst>
                <a:ext uri="{FF2B5EF4-FFF2-40B4-BE49-F238E27FC236}">
                  <a16:creationId xmlns:a16="http://schemas.microsoft.com/office/drawing/2014/main" id="{019FDD65-0595-3535-1F35-97A5D992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" name="AutoShape 71">
              <a:extLst>
                <a:ext uri="{FF2B5EF4-FFF2-40B4-BE49-F238E27FC236}">
                  <a16:creationId xmlns:a16="http://schemas.microsoft.com/office/drawing/2014/main" id="{FC9C0374-A448-9EC8-5D28-1FBA1CEF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12EFB91-D965-AF52-F17E-080EBC9D1A87}"/>
              </a:ext>
            </a:extLst>
          </p:cNvPr>
          <p:cNvGrpSpPr/>
          <p:nvPr/>
        </p:nvGrpSpPr>
        <p:grpSpPr>
          <a:xfrm>
            <a:off x="5541423" y="924754"/>
            <a:ext cx="1496602" cy="1496602"/>
            <a:chOff x="5541423" y="924754"/>
            <a:chExt cx="1496602" cy="1496602"/>
          </a:xfrm>
        </p:grpSpPr>
        <p:sp>
          <p:nvSpPr>
            <p:cNvPr id="48" name="Oval 72">
              <a:extLst>
                <a:ext uri="{FF2B5EF4-FFF2-40B4-BE49-F238E27FC236}">
                  <a16:creationId xmlns:a16="http://schemas.microsoft.com/office/drawing/2014/main" id="{D1E53900-9378-AFAB-5C88-34EF15BA5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423" y="924754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119992F2-03F5-6E27-51DA-7CBB47A0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6833" y="1178538"/>
              <a:ext cx="134433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decisiones</a:t>
              </a:r>
            </a:p>
          </p:txBody>
        </p:sp>
      </p:grpSp>
      <p:grpSp>
        <p:nvGrpSpPr>
          <p:cNvPr id="50" name="Group 73">
            <a:extLst>
              <a:ext uri="{FF2B5EF4-FFF2-40B4-BE49-F238E27FC236}">
                <a16:creationId xmlns:a16="http://schemas.microsoft.com/office/drawing/2014/main" id="{76C21FE3-55EA-80E9-A634-D9D3467813E2}"/>
              </a:ext>
            </a:extLst>
          </p:cNvPr>
          <p:cNvGrpSpPr>
            <a:grpSpLocks/>
          </p:cNvGrpSpPr>
          <p:nvPr/>
        </p:nvGrpSpPr>
        <p:grpSpPr bwMode="auto">
          <a:xfrm>
            <a:off x="5431208" y="1796322"/>
            <a:ext cx="835313" cy="237832"/>
            <a:chOff x="1607" y="3063"/>
            <a:chExt cx="576" cy="164"/>
          </a:xfrm>
        </p:grpSpPr>
        <p:sp>
          <p:nvSpPr>
            <p:cNvPr id="54" name="AutoShape 74">
              <a:extLst>
                <a:ext uri="{FF2B5EF4-FFF2-40B4-BE49-F238E27FC236}">
                  <a16:creationId xmlns:a16="http://schemas.microsoft.com/office/drawing/2014/main" id="{DEF5B1E6-2455-F0E8-EC5F-178AF5AA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5" name="AutoShape 75">
              <a:extLst>
                <a:ext uri="{FF2B5EF4-FFF2-40B4-BE49-F238E27FC236}">
                  <a16:creationId xmlns:a16="http://schemas.microsoft.com/office/drawing/2014/main" id="{93306F7E-CE18-35DB-7B4B-C898067E5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51" name="Group 76">
            <a:extLst>
              <a:ext uri="{FF2B5EF4-FFF2-40B4-BE49-F238E27FC236}">
                <a16:creationId xmlns:a16="http://schemas.microsoft.com/office/drawing/2014/main" id="{06A5B224-5736-3425-0096-B7D7A3D4CB07}"/>
              </a:ext>
            </a:extLst>
          </p:cNvPr>
          <p:cNvGrpSpPr>
            <a:grpSpLocks/>
          </p:cNvGrpSpPr>
          <p:nvPr/>
        </p:nvGrpSpPr>
        <p:grpSpPr bwMode="auto">
          <a:xfrm>
            <a:off x="6192561" y="1796322"/>
            <a:ext cx="1097798" cy="223330"/>
            <a:chOff x="2105" y="3260"/>
            <a:chExt cx="757" cy="154"/>
          </a:xfrm>
        </p:grpSpPr>
        <p:sp>
          <p:nvSpPr>
            <p:cNvPr id="52" name="AutoShape 77">
              <a:extLst>
                <a:ext uri="{FF2B5EF4-FFF2-40B4-BE49-F238E27FC236}">
                  <a16:creationId xmlns:a16="http://schemas.microsoft.com/office/drawing/2014/main" id="{F5C44C48-9D06-346E-570F-A153D98F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Text Box 78">
              <a:extLst>
                <a:ext uri="{FF2B5EF4-FFF2-40B4-BE49-F238E27FC236}">
                  <a16:creationId xmlns:a16="http://schemas.microsoft.com/office/drawing/2014/main" id="{8AF50BA0-14EC-3FBA-CD9F-EA1E9091A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6" name="AutoShape 119">
            <a:extLst>
              <a:ext uri="{FF2B5EF4-FFF2-40B4-BE49-F238E27FC236}">
                <a16:creationId xmlns:a16="http://schemas.microsoft.com/office/drawing/2014/main" id="{206112BD-20F9-8EA2-C1F5-59FBAD0305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39064" y="5393336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AutoShape 120">
            <a:extLst>
              <a:ext uri="{FF2B5EF4-FFF2-40B4-BE49-F238E27FC236}">
                <a16:creationId xmlns:a16="http://schemas.microsoft.com/office/drawing/2014/main" id="{179ED4C8-B001-F2C3-BFA5-8C583FE1E42B}"/>
              </a:ext>
            </a:extLst>
          </p:cNvPr>
          <p:cNvSpPr>
            <a:spLocks noChangeArrowheads="1"/>
          </p:cNvSpPr>
          <p:nvPr/>
        </p:nvSpPr>
        <p:spPr bwMode="auto">
          <a:xfrm rot="1898787">
            <a:off x="6660448" y="4340493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8" name="AutoShape 121">
            <a:extLst>
              <a:ext uri="{FF2B5EF4-FFF2-40B4-BE49-F238E27FC236}">
                <a16:creationId xmlns:a16="http://schemas.microsoft.com/office/drawing/2014/main" id="{0B691AED-017C-166F-1937-4D5FE2F87E30}"/>
              </a:ext>
            </a:extLst>
          </p:cNvPr>
          <p:cNvSpPr>
            <a:spLocks noChangeArrowheads="1"/>
          </p:cNvSpPr>
          <p:nvPr/>
        </p:nvSpPr>
        <p:spPr bwMode="auto">
          <a:xfrm rot="19515432">
            <a:off x="6741659" y="2262362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AutoShape 122">
            <a:extLst>
              <a:ext uri="{FF2B5EF4-FFF2-40B4-BE49-F238E27FC236}">
                <a16:creationId xmlns:a16="http://schemas.microsoft.com/office/drawing/2014/main" id="{A49DF1E8-3AA4-4A8E-7AEA-B7D436780D95}"/>
              </a:ext>
            </a:extLst>
          </p:cNvPr>
          <p:cNvSpPr>
            <a:spLocks noChangeArrowheads="1"/>
          </p:cNvSpPr>
          <p:nvPr/>
        </p:nvSpPr>
        <p:spPr bwMode="auto">
          <a:xfrm rot="15881557">
            <a:off x="4857853" y="113120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0" name="Agrupar 3">
            <a:extLst>
              <a:ext uri="{FF2B5EF4-FFF2-40B4-BE49-F238E27FC236}">
                <a16:creationId xmlns:a16="http://schemas.microsoft.com/office/drawing/2014/main" id="{F654E2C4-FD9A-61BD-A985-F362E042766B}"/>
              </a:ext>
            </a:extLst>
          </p:cNvPr>
          <p:cNvGrpSpPr/>
          <p:nvPr/>
        </p:nvGrpSpPr>
        <p:grpSpPr>
          <a:xfrm>
            <a:off x="907519" y="1392335"/>
            <a:ext cx="2666911" cy="5458539"/>
            <a:chOff x="596900" y="884238"/>
            <a:chExt cx="2919413" cy="5975350"/>
          </a:xfrm>
        </p:grpSpPr>
        <p:sp>
          <p:nvSpPr>
            <p:cNvPr id="61" name="Rectangle 134">
              <a:extLst>
                <a:ext uri="{FF2B5EF4-FFF2-40B4-BE49-F238E27FC236}">
                  <a16:creationId xmlns:a16="http://schemas.microsoft.com/office/drawing/2014/main" id="{DFCB95E1-B9C2-0953-B4AB-FD248234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15344" y="-305593"/>
              <a:ext cx="211137" cy="259080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Rectangle 128">
              <a:extLst>
                <a:ext uri="{FF2B5EF4-FFF2-40B4-BE49-F238E27FC236}">
                  <a16:creationId xmlns:a16="http://schemas.microsoft.com/office/drawing/2014/main" id="{72EE4645-D613-E2C5-5EAA-2684B0A6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885825"/>
              <a:ext cx="211137" cy="597376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AutoShape 136">
              <a:extLst>
                <a:ext uri="{FF2B5EF4-FFF2-40B4-BE49-F238E27FC236}">
                  <a16:creationId xmlns:a16="http://schemas.microsoft.com/office/drawing/2014/main" id="{1315D220-204F-9CBD-3292-15150A1495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6900" y="1978025"/>
              <a:ext cx="612775" cy="55245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4" name="CuadroTexto 1">
            <a:extLst>
              <a:ext uri="{FF2B5EF4-FFF2-40B4-BE49-F238E27FC236}">
                <a16:creationId xmlns:a16="http://schemas.microsoft.com/office/drawing/2014/main" id="{492E6D6D-6D4B-5441-3B2B-F52756FBFB10}"/>
              </a:ext>
            </a:extLst>
          </p:cNvPr>
          <p:cNvSpPr txBox="1"/>
          <p:nvPr/>
        </p:nvSpPr>
        <p:spPr>
          <a:xfrm>
            <a:off x="4208166" y="3151459"/>
            <a:ext cx="1954864" cy="64666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s-E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rgbClr val="808080"/>
                </a:solidFill>
                <a:latin typeface="Meta" charset="0"/>
                <a:ea typeface="ＭＳ Ｐゴシック" charset="0"/>
                <a:cs typeface="Arial" charset="0"/>
              </a:defRPr>
            </a:lvl1pPr>
          </a:lstStyle>
          <a:p>
            <a:r>
              <a:rPr lang="es-ES" sz="2000" dirty="0"/>
              <a:t>Gestión adaptativa</a:t>
            </a:r>
          </a:p>
        </p:txBody>
      </p: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A6974622-EFEC-1223-F3E2-CCFD426C4C3F}"/>
              </a:ext>
            </a:extLst>
          </p:cNvPr>
          <p:cNvGrpSpPr/>
          <p:nvPr/>
        </p:nvGrpSpPr>
        <p:grpSpPr>
          <a:xfrm>
            <a:off x="1062600" y="2271064"/>
            <a:ext cx="2426178" cy="1444395"/>
            <a:chOff x="776288" y="1855788"/>
            <a:chExt cx="2655887" cy="1581150"/>
          </a:xfrm>
        </p:grpSpPr>
        <p:sp>
          <p:nvSpPr>
            <p:cNvPr id="66" name="AutoShape 123">
              <a:extLst>
                <a:ext uri="{FF2B5EF4-FFF2-40B4-BE49-F238E27FC236}">
                  <a16:creationId xmlns:a16="http://schemas.microsoft.com/office/drawing/2014/main" id="{5F408363-8A0E-71F5-F211-B5D134FC6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890354">
              <a:off x="2892425" y="1855788"/>
              <a:ext cx="539750" cy="50800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7" name="Agrupar 4">
              <a:extLst>
                <a:ext uri="{FF2B5EF4-FFF2-40B4-BE49-F238E27FC236}">
                  <a16:creationId xmlns:a16="http://schemas.microsoft.com/office/drawing/2014/main" id="{1FE3C5FC-009D-072D-C124-4857401CB917}"/>
                </a:ext>
              </a:extLst>
            </p:cNvPr>
            <p:cNvGrpSpPr/>
            <p:nvPr/>
          </p:nvGrpSpPr>
          <p:grpSpPr>
            <a:xfrm>
              <a:off x="776288" y="3041650"/>
              <a:ext cx="1087437" cy="395288"/>
              <a:chOff x="763588" y="3041650"/>
              <a:chExt cx="1087437" cy="395288"/>
            </a:xfrm>
          </p:grpSpPr>
          <p:sp>
            <p:nvSpPr>
              <p:cNvPr id="68" name="AutoShape 129">
                <a:extLst>
                  <a:ext uri="{FF2B5EF4-FFF2-40B4-BE49-F238E27FC236}">
                    <a16:creationId xmlns:a16="http://schemas.microsoft.com/office/drawing/2014/main" id="{EA942328-DEDF-6B8F-8EF5-9F966BE9F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688" y="3041650"/>
                <a:ext cx="1049337" cy="395288"/>
              </a:xfrm>
              <a:prstGeom prst="rightArrow">
                <a:avLst>
                  <a:gd name="adj1" fmla="val 50204"/>
                  <a:gd name="adj2" fmla="val 63293"/>
                </a:avLst>
              </a:prstGeom>
              <a:solidFill>
                <a:srgbClr val="C0C0C0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Text Box 130">
                <a:extLst>
                  <a:ext uri="{FF2B5EF4-FFF2-40B4-BE49-F238E27FC236}">
                    <a16:creationId xmlns:a16="http://schemas.microsoft.com/office/drawing/2014/main" id="{65084DD0-C19F-A643-A505-F328E94D7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588" y="3144838"/>
                <a:ext cx="987425" cy="152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000" dirty="0">
                    <a:solidFill>
                      <a:srgbClr val="FFFFFF"/>
                    </a:solidFill>
                    <a:latin typeface="Meta" charset="0"/>
                    <a:ea typeface="ＭＳ Ｐゴシック" charset="0"/>
                    <a:cs typeface="Arial" charset="0"/>
                  </a:rPr>
                  <a:t>seguimiento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DF641C-F9AA-9697-51CE-867C6549813B}"/>
              </a:ext>
            </a:extLst>
          </p:cNvPr>
          <p:cNvGrpSpPr/>
          <p:nvPr/>
        </p:nvGrpSpPr>
        <p:grpSpPr>
          <a:xfrm>
            <a:off x="3071212" y="918030"/>
            <a:ext cx="1782291" cy="1496602"/>
            <a:chOff x="3071212" y="918030"/>
            <a:chExt cx="1782291" cy="1496602"/>
          </a:xfrm>
        </p:grpSpPr>
        <p:sp>
          <p:nvSpPr>
            <p:cNvPr id="71" name="Oval 79">
              <a:extLst>
                <a:ext uri="{FF2B5EF4-FFF2-40B4-BE49-F238E27FC236}">
                  <a16:creationId xmlns:a16="http://schemas.microsoft.com/office/drawing/2014/main" id="{9DBD988B-BF28-062A-8832-A3F71F0B5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331" y="918030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55C2D1A1-3A56-A77B-FA8B-12875B56D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212" y="1316834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Acción</a:t>
              </a:r>
            </a:p>
          </p:txBody>
        </p:sp>
      </p:grpSp>
      <p:grpSp>
        <p:nvGrpSpPr>
          <p:cNvPr id="73" name="Group 80">
            <a:extLst>
              <a:ext uri="{FF2B5EF4-FFF2-40B4-BE49-F238E27FC236}">
                <a16:creationId xmlns:a16="http://schemas.microsoft.com/office/drawing/2014/main" id="{39FBF88C-D3EC-6650-B616-1F4F33B04558}"/>
              </a:ext>
            </a:extLst>
          </p:cNvPr>
          <p:cNvGrpSpPr>
            <a:grpSpLocks/>
          </p:cNvGrpSpPr>
          <p:nvPr/>
        </p:nvGrpSpPr>
        <p:grpSpPr bwMode="auto">
          <a:xfrm>
            <a:off x="3055260" y="1870809"/>
            <a:ext cx="835313" cy="237832"/>
            <a:chOff x="1607" y="3063"/>
            <a:chExt cx="576" cy="164"/>
          </a:xfrm>
        </p:grpSpPr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id="{5D0D10C0-32FF-A1B8-2668-5A078EDD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8" name="AutoShape 82">
              <a:extLst>
                <a:ext uri="{FF2B5EF4-FFF2-40B4-BE49-F238E27FC236}">
                  <a16:creationId xmlns:a16="http://schemas.microsoft.com/office/drawing/2014/main" id="{440B3F57-BF09-4FB3-FFE3-90A11D1B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74" name="Group 83">
            <a:extLst>
              <a:ext uri="{FF2B5EF4-FFF2-40B4-BE49-F238E27FC236}">
                <a16:creationId xmlns:a16="http://schemas.microsoft.com/office/drawing/2014/main" id="{CCB59BDC-8301-C587-344D-6C9D50EEFAC0}"/>
              </a:ext>
            </a:extLst>
          </p:cNvPr>
          <p:cNvGrpSpPr>
            <a:grpSpLocks/>
          </p:cNvGrpSpPr>
          <p:nvPr/>
        </p:nvGrpSpPr>
        <p:grpSpPr bwMode="auto">
          <a:xfrm>
            <a:off x="3816613" y="1870809"/>
            <a:ext cx="1097798" cy="223330"/>
            <a:chOff x="2105" y="3260"/>
            <a:chExt cx="757" cy="154"/>
          </a:xfrm>
        </p:grpSpPr>
        <p:sp>
          <p:nvSpPr>
            <p:cNvPr id="75" name="AutoShape 84">
              <a:extLst>
                <a:ext uri="{FF2B5EF4-FFF2-40B4-BE49-F238E27FC236}">
                  <a16:creationId xmlns:a16="http://schemas.microsoft.com/office/drawing/2014/main" id="{6490A102-184F-C910-3367-FA0309C1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Text Box 85">
              <a:extLst>
                <a:ext uri="{FF2B5EF4-FFF2-40B4-BE49-F238E27FC236}">
                  <a16:creationId xmlns:a16="http://schemas.microsoft.com/office/drawing/2014/main" id="{D88028BF-5205-7ED6-7F0B-ADC8FAE8F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79" name="AutoShape 119">
            <a:extLst>
              <a:ext uri="{FF2B5EF4-FFF2-40B4-BE49-F238E27FC236}">
                <a16:creationId xmlns:a16="http://schemas.microsoft.com/office/drawing/2014/main" id="{61997B50-EC21-4D43-213E-26D6B12AB76A}"/>
              </a:ext>
            </a:extLst>
          </p:cNvPr>
          <p:cNvSpPr>
            <a:spLocks noChangeArrowheads="1"/>
          </p:cNvSpPr>
          <p:nvPr/>
        </p:nvSpPr>
        <p:spPr bwMode="auto">
          <a:xfrm rot="8804253">
            <a:off x="3092449" y="447454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80" name="Agrupar 9">
            <a:extLst>
              <a:ext uri="{FF2B5EF4-FFF2-40B4-BE49-F238E27FC236}">
                <a16:creationId xmlns:a16="http://schemas.microsoft.com/office/drawing/2014/main" id="{CE83ADDC-C763-0A35-321F-FB78229BB72B}"/>
              </a:ext>
            </a:extLst>
          </p:cNvPr>
          <p:cNvGrpSpPr/>
          <p:nvPr/>
        </p:nvGrpSpPr>
        <p:grpSpPr>
          <a:xfrm>
            <a:off x="0" y="5384817"/>
            <a:ext cx="9144000" cy="1474849"/>
            <a:chOff x="-396543" y="5243513"/>
            <a:chExt cx="10009750" cy="1614487"/>
          </a:xfrm>
        </p:grpSpPr>
        <p:sp>
          <p:nvSpPr>
            <p:cNvPr id="81" name="Text Box 38">
              <a:extLst>
                <a:ext uri="{FF2B5EF4-FFF2-40B4-BE49-F238E27FC236}">
                  <a16:creationId xmlns:a16="http://schemas.microsoft.com/office/drawing/2014/main" id="{5C47051E-5847-B11E-7D79-C0DBDEB47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785" y="5243513"/>
              <a:ext cx="1257300" cy="471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Territorio gestionado</a:t>
              </a:r>
            </a:p>
          </p:txBody>
        </p:sp>
        <p:grpSp>
          <p:nvGrpSpPr>
            <p:cNvPr id="82" name="Agrupar 8">
              <a:extLst>
                <a:ext uri="{FF2B5EF4-FFF2-40B4-BE49-F238E27FC236}">
                  <a16:creationId xmlns:a16="http://schemas.microsoft.com/office/drawing/2014/main" id="{6CDE838F-404C-B7E4-A43F-0E0359880C99}"/>
                </a:ext>
              </a:extLst>
            </p:cNvPr>
            <p:cNvGrpSpPr/>
            <p:nvPr/>
          </p:nvGrpSpPr>
          <p:grpSpPr>
            <a:xfrm>
              <a:off x="-396543" y="5962455"/>
              <a:ext cx="10009750" cy="895545"/>
              <a:chOff x="-396543" y="5962455"/>
              <a:chExt cx="10009750" cy="895545"/>
            </a:xfrm>
          </p:grpSpPr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B3DAF597-0E13-30B1-D3E4-60C214CA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6543" y="6146294"/>
                <a:ext cx="10009750" cy="711706"/>
              </a:xfrm>
              <a:custGeom>
                <a:avLst/>
                <a:gdLst>
                  <a:gd name="T0" fmla="*/ 0 w 5796"/>
                  <a:gd name="T1" fmla="*/ 830471677 h 1280"/>
                  <a:gd name="T2" fmla="*/ 0 w 5796"/>
                  <a:gd name="T3" fmla="*/ 0 h 1280"/>
                  <a:gd name="T4" fmla="*/ 2147483647 w 5796"/>
                  <a:gd name="T5" fmla="*/ 830471677 h 1280"/>
                  <a:gd name="T6" fmla="*/ 2147483647 w 5796"/>
                  <a:gd name="T7" fmla="*/ 830471677 h 1280"/>
                  <a:gd name="T8" fmla="*/ 2147483647 w 5796"/>
                  <a:gd name="T9" fmla="*/ 830471677 h 1280"/>
                  <a:gd name="T10" fmla="*/ 2147483647 w 5796"/>
                  <a:gd name="T11" fmla="*/ 830471677 h 1280"/>
                  <a:gd name="T12" fmla="*/ 2147483647 w 5796"/>
                  <a:gd name="T13" fmla="*/ 830471677 h 1280"/>
                  <a:gd name="T14" fmla="*/ 2147483647 w 5796"/>
                  <a:gd name="T15" fmla="*/ 830471677 h 1280"/>
                  <a:gd name="T16" fmla="*/ 2147483647 w 5796"/>
                  <a:gd name="T17" fmla="*/ 830471677 h 1280"/>
                  <a:gd name="T18" fmla="*/ 2147483647 w 5796"/>
                  <a:gd name="T19" fmla="*/ 830471677 h 1280"/>
                  <a:gd name="T20" fmla="*/ 2147483647 w 5796"/>
                  <a:gd name="T21" fmla="*/ 830471677 h 1280"/>
                  <a:gd name="T22" fmla="*/ 2147483647 w 5796"/>
                  <a:gd name="T23" fmla="*/ 830471677 h 1280"/>
                  <a:gd name="T24" fmla="*/ 2147483647 w 5796"/>
                  <a:gd name="T25" fmla="*/ 830471677 h 1280"/>
                  <a:gd name="T26" fmla="*/ 2147483647 w 5796"/>
                  <a:gd name="T27" fmla="*/ 830471677 h 1280"/>
                  <a:gd name="T28" fmla="*/ 2147483647 w 5796"/>
                  <a:gd name="T29" fmla="*/ 830471677 h 1280"/>
                  <a:gd name="T30" fmla="*/ 0 w 5796"/>
                  <a:gd name="T31" fmla="*/ 830471677 h 1280"/>
                  <a:gd name="T32" fmla="*/ 0 w 5796"/>
                  <a:gd name="T33" fmla="*/ 0 h 1280"/>
                  <a:gd name="T34" fmla="*/ 5796 w 5796"/>
                  <a:gd name="T35" fmla="*/ 128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T32" t="T33" r="T34" b="T35"/>
                <a:pathLst>
                  <a:path w="5796" h="1280">
                    <a:moveTo>
                      <a:pt x="0" y="1262"/>
                    </a:moveTo>
                    <a:lnTo>
                      <a:pt x="0" y="0"/>
                    </a:lnTo>
                    <a:lnTo>
                      <a:pt x="219" y="91"/>
                    </a:lnTo>
                    <a:lnTo>
                      <a:pt x="530" y="183"/>
                    </a:lnTo>
                    <a:lnTo>
                      <a:pt x="1006" y="320"/>
                    </a:lnTo>
                    <a:lnTo>
                      <a:pt x="1600" y="457"/>
                    </a:lnTo>
                    <a:lnTo>
                      <a:pt x="2066" y="512"/>
                    </a:lnTo>
                    <a:lnTo>
                      <a:pt x="2971" y="539"/>
                    </a:lnTo>
                    <a:lnTo>
                      <a:pt x="3511" y="567"/>
                    </a:lnTo>
                    <a:lnTo>
                      <a:pt x="4096" y="585"/>
                    </a:lnTo>
                    <a:lnTo>
                      <a:pt x="4690" y="686"/>
                    </a:lnTo>
                    <a:lnTo>
                      <a:pt x="5184" y="713"/>
                    </a:lnTo>
                    <a:lnTo>
                      <a:pt x="5476" y="768"/>
                    </a:lnTo>
                    <a:lnTo>
                      <a:pt x="5796" y="795"/>
                    </a:lnTo>
                    <a:lnTo>
                      <a:pt x="5796" y="1280"/>
                    </a:lnTo>
                    <a:lnTo>
                      <a:pt x="0" y="1262"/>
                    </a:lnTo>
                    <a:close/>
                  </a:path>
                </a:pathLst>
              </a:custGeom>
              <a:solidFill>
                <a:srgbClr val="B7C9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2841" tIns="36421" rIns="72841" bIns="36421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4" name="AutoShape 21">
                <a:extLst>
                  <a:ext uri="{FF2B5EF4-FFF2-40B4-BE49-F238E27FC236}">
                    <a16:creationId xmlns:a16="http://schemas.microsoft.com/office/drawing/2014/main" id="{7B488CA0-33F5-FDA2-194D-0D6E4CEBF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230" y="6100749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2147483647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2147483647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4"/>
                    </a:lnTo>
                    <a:lnTo>
                      <a:pt x="124" y="66"/>
                    </a:lnTo>
                    <a:lnTo>
                      <a:pt x="126" y="70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78"/>
                    </a:lnTo>
                    <a:lnTo>
                      <a:pt x="134" y="76"/>
                    </a:lnTo>
                    <a:lnTo>
                      <a:pt x="144" y="76"/>
                    </a:lnTo>
                    <a:lnTo>
                      <a:pt x="142" y="78"/>
                    </a:lnTo>
                    <a:lnTo>
                      <a:pt x="140" y="80"/>
                    </a:lnTo>
                    <a:lnTo>
                      <a:pt x="140" y="86"/>
                    </a:lnTo>
                    <a:lnTo>
                      <a:pt x="136" y="90"/>
                    </a:lnTo>
                    <a:lnTo>
                      <a:pt x="136" y="92"/>
                    </a:lnTo>
                    <a:lnTo>
                      <a:pt x="136" y="94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6"/>
                    </a:lnTo>
                    <a:lnTo>
                      <a:pt x="150" y="122"/>
                    </a:lnTo>
                    <a:lnTo>
                      <a:pt x="152" y="124"/>
                    </a:lnTo>
                    <a:lnTo>
                      <a:pt x="154" y="126"/>
                    </a:lnTo>
                    <a:lnTo>
                      <a:pt x="152" y="128"/>
                    </a:lnTo>
                    <a:lnTo>
                      <a:pt x="148" y="128"/>
                    </a:lnTo>
                    <a:lnTo>
                      <a:pt x="146" y="128"/>
                    </a:lnTo>
                    <a:lnTo>
                      <a:pt x="150" y="132"/>
                    </a:lnTo>
                    <a:lnTo>
                      <a:pt x="152" y="136"/>
                    </a:lnTo>
                    <a:lnTo>
                      <a:pt x="150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58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4"/>
                    </a:lnTo>
                    <a:lnTo>
                      <a:pt x="164" y="206"/>
                    </a:lnTo>
                    <a:lnTo>
                      <a:pt x="166" y="206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8" y="232"/>
                    </a:lnTo>
                    <a:lnTo>
                      <a:pt x="148" y="230"/>
                    </a:lnTo>
                    <a:lnTo>
                      <a:pt x="140" y="230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4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88" y="230"/>
                    </a:lnTo>
                    <a:lnTo>
                      <a:pt x="80" y="228"/>
                    </a:lnTo>
                    <a:lnTo>
                      <a:pt x="68" y="226"/>
                    </a:lnTo>
                    <a:lnTo>
                      <a:pt x="66" y="224"/>
                    </a:lnTo>
                    <a:lnTo>
                      <a:pt x="66" y="226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6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28" y="210"/>
                    </a:lnTo>
                    <a:lnTo>
                      <a:pt x="32" y="208"/>
                    </a:lnTo>
                    <a:lnTo>
                      <a:pt x="44" y="206"/>
                    </a:lnTo>
                    <a:lnTo>
                      <a:pt x="62" y="202"/>
                    </a:lnTo>
                    <a:lnTo>
                      <a:pt x="72" y="196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2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0" y="198"/>
                    </a:lnTo>
                    <a:lnTo>
                      <a:pt x="48" y="198"/>
                    </a:lnTo>
                    <a:lnTo>
                      <a:pt x="46" y="200"/>
                    </a:lnTo>
                    <a:lnTo>
                      <a:pt x="46" y="202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0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0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4" y="194"/>
                    </a:lnTo>
                    <a:lnTo>
                      <a:pt x="14" y="196"/>
                    </a:lnTo>
                    <a:lnTo>
                      <a:pt x="10" y="198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4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6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2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4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6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0"/>
                    </a:lnTo>
                    <a:lnTo>
                      <a:pt x="50" y="138"/>
                    </a:lnTo>
                    <a:lnTo>
                      <a:pt x="48" y="138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0" y="140"/>
                    </a:lnTo>
                    <a:lnTo>
                      <a:pt x="38" y="138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78" y="110"/>
                    </a:lnTo>
                    <a:lnTo>
                      <a:pt x="80" y="106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8" y="98"/>
                    </a:lnTo>
                    <a:lnTo>
                      <a:pt x="42" y="90"/>
                    </a:lnTo>
                    <a:lnTo>
                      <a:pt x="42" y="82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50" y="78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64" y="76"/>
                    </a:lnTo>
                    <a:lnTo>
                      <a:pt x="74" y="76"/>
                    </a:lnTo>
                    <a:lnTo>
                      <a:pt x="76" y="72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4" y="56"/>
                    </a:lnTo>
                    <a:lnTo>
                      <a:pt x="80" y="56"/>
                    </a:lnTo>
                    <a:lnTo>
                      <a:pt x="78" y="54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4" y="50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6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28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96" y="16"/>
                    </a:lnTo>
                    <a:lnTo>
                      <a:pt x="96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6"/>
                    </a:lnTo>
                    <a:lnTo>
                      <a:pt x="102" y="28"/>
                    </a:lnTo>
                    <a:lnTo>
                      <a:pt x="100" y="30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48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100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2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2"/>
                    </a:lnTo>
                    <a:lnTo>
                      <a:pt x="78" y="214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6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0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2"/>
                    </a:moveTo>
                    <a:lnTo>
                      <a:pt x="72" y="162"/>
                    </a:lnTo>
                    <a:lnTo>
                      <a:pt x="70" y="162"/>
                    </a:lnTo>
                    <a:lnTo>
                      <a:pt x="70" y="164"/>
                    </a:lnTo>
                    <a:lnTo>
                      <a:pt x="72" y="162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5" name="AutoShape 22">
                <a:extLst>
                  <a:ext uri="{FF2B5EF4-FFF2-40B4-BE49-F238E27FC236}">
                    <a16:creationId xmlns:a16="http://schemas.microsoft.com/office/drawing/2014/main" id="{C110D237-EBAF-FD8C-67FD-4F9FD4D4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010" y="6156136"/>
                <a:ext cx="224140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86" name="Group 23">
                <a:extLst>
                  <a:ext uri="{FF2B5EF4-FFF2-40B4-BE49-F238E27FC236}">
                    <a16:creationId xmlns:a16="http://schemas.microsoft.com/office/drawing/2014/main" id="{9D4AE808-066A-14F4-2401-685B5C0F1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5856" y="6033577"/>
                <a:ext cx="168105" cy="368855"/>
                <a:chOff x="926" y="7965"/>
                <a:chExt cx="126" cy="313"/>
              </a:xfrm>
            </p:grpSpPr>
            <p:sp>
              <p:nvSpPr>
                <p:cNvPr id="106" name="AutoShape 24">
                  <a:extLst>
                    <a:ext uri="{FF2B5EF4-FFF2-40B4-BE49-F238E27FC236}">
                      <a16:creationId xmlns:a16="http://schemas.microsoft.com/office/drawing/2014/main" id="{9C8D6270-25B4-82CC-F9B3-174F187B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" y="7965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7" name="AutoShape 25">
                  <a:extLst>
                    <a:ext uri="{FF2B5EF4-FFF2-40B4-BE49-F238E27FC236}">
                      <a16:creationId xmlns:a16="http://schemas.microsoft.com/office/drawing/2014/main" id="{756722A9-8774-4201-DE16-609B912E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8001"/>
                  <a:ext cx="55" cy="202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8" name="AutoShape 26">
                  <a:extLst>
                    <a:ext uri="{FF2B5EF4-FFF2-40B4-BE49-F238E27FC236}">
                      <a16:creationId xmlns:a16="http://schemas.microsoft.com/office/drawing/2014/main" id="{00A042E5-9292-B1F4-DAE8-BAF7F55A5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1" y="7978"/>
                  <a:ext cx="70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9" name="AutoShape 27">
                  <a:extLst>
                    <a:ext uri="{FF2B5EF4-FFF2-40B4-BE49-F238E27FC236}">
                      <a16:creationId xmlns:a16="http://schemas.microsoft.com/office/drawing/2014/main" id="{78F4152B-0783-BC7D-D5A2-1979785C8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7987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87" name="AutoShape 28">
                <a:extLst>
                  <a:ext uri="{FF2B5EF4-FFF2-40B4-BE49-F238E27FC236}">
                    <a16:creationId xmlns:a16="http://schemas.microsoft.com/office/drawing/2014/main" id="{FBD4E91C-F0FC-AE0D-F5F0-00D4AE54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599" y="6125496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8" name="AutoShape 29">
                <a:extLst>
                  <a:ext uri="{FF2B5EF4-FFF2-40B4-BE49-F238E27FC236}">
                    <a16:creationId xmlns:a16="http://schemas.microsoft.com/office/drawing/2014/main" id="{F3697B8A-C66A-115D-588D-0DEA4EA47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624" y="6139638"/>
                <a:ext cx="102731" cy="242761"/>
              </a:xfrm>
              <a:custGeom>
                <a:avLst/>
                <a:gdLst>
                  <a:gd name="T0" fmla="*/ 2147483647 w 88"/>
                  <a:gd name="T1" fmla="*/ 2147483647 h 208"/>
                  <a:gd name="T2" fmla="*/ 2147483647 w 88"/>
                  <a:gd name="T3" fmla="*/ 2147483647 h 208"/>
                  <a:gd name="T4" fmla="*/ 2147483647 w 88"/>
                  <a:gd name="T5" fmla="*/ 2147483647 h 208"/>
                  <a:gd name="T6" fmla="*/ 2147483647 w 88"/>
                  <a:gd name="T7" fmla="*/ 2147483647 h 208"/>
                  <a:gd name="T8" fmla="*/ 2147483647 w 88"/>
                  <a:gd name="T9" fmla="*/ 2147483647 h 208"/>
                  <a:gd name="T10" fmla="*/ 2147483647 w 88"/>
                  <a:gd name="T11" fmla="*/ 2147483647 h 208"/>
                  <a:gd name="T12" fmla="*/ 2147483647 w 88"/>
                  <a:gd name="T13" fmla="*/ 2147483647 h 208"/>
                  <a:gd name="T14" fmla="*/ 2147483647 w 88"/>
                  <a:gd name="T15" fmla="*/ 2147483647 h 208"/>
                  <a:gd name="T16" fmla="*/ 2147483647 w 88"/>
                  <a:gd name="T17" fmla="*/ 2147483647 h 208"/>
                  <a:gd name="T18" fmla="*/ 2147483647 w 88"/>
                  <a:gd name="T19" fmla="*/ 2147483647 h 208"/>
                  <a:gd name="T20" fmla="*/ 2147483647 w 88"/>
                  <a:gd name="T21" fmla="*/ 2147483647 h 208"/>
                  <a:gd name="T22" fmla="*/ 2147483647 w 88"/>
                  <a:gd name="T23" fmla="*/ 2147483647 h 208"/>
                  <a:gd name="T24" fmla="*/ 2147483647 w 88"/>
                  <a:gd name="T25" fmla="*/ 2147483647 h 208"/>
                  <a:gd name="T26" fmla="*/ 2147483647 w 88"/>
                  <a:gd name="T27" fmla="*/ 2147483647 h 208"/>
                  <a:gd name="T28" fmla="*/ 2147483647 w 88"/>
                  <a:gd name="T29" fmla="*/ 2147483647 h 208"/>
                  <a:gd name="T30" fmla="*/ 2147483647 w 88"/>
                  <a:gd name="T31" fmla="*/ 2147483647 h 208"/>
                  <a:gd name="T32" fmla="*/ 2147483647 w 88"/>
                  <a:gd name="T33" fmla="*/ 2147483647 h 208"/>
                  <a:gd name="T34" fmla="*/ 2147483647 w 88"/>
                  <a:gd name="T35" fmla="*/ 2147483647 h 208"/>
                  <a:gd name="T36" fmla="*/ 2147483647 w 88"/>
                  <a:gd name="T37" fmla="*/ 2147483647 h 208"/>
                  <a:gd name="T38" fmla="*/ 2147483647 w 88"/>
                  <a:gd name="T39" fmla="*/ 2147483647 h 208"/>
                  <a:gd name="T40" fmla="*/ 2147483647 w 88"/>
                  <a:gd name="T41" fmla="*/ 2147483647 h 208"/>
                  <a:gd name="T42" fmla="*/ 2147483647 w 88"/>
                  <a:gd name="T43" fmla="*/ 2147483647 h 208"/>
                  <a:gd name="T44" fmla="*/ 2147483647 w 88"/>
                  <a:gd name="T45" fmla="*/ 2147483647 h 208"/>
                  <a:gd name="T46" fmla="*/ 2147483647 w 88"/>
                  <a:gd name="T47" fmla="*/ 2147483647 h 208"/>
                  <a:gd name="T48" fmla="*/ 2147483647 w 88"/>
                  <a:gd name="T49" fmla="*/ 2147483647 h 208"/>
                  <a:gd name="T50" fmla="*/ 2147483647 w 88"/>
                  <a:gd name="T51" fmla="*/ 2147483647 h 208"/>
                  <a:gd name="T52" fmla="*/ 2147483647 w 88"/>
                  <a:gd name="T53" fmla="*/ 2147483647 h 208"/>
                  <a:gd name="T54" fmla="*/ 2147483647 w 88"/>
                  <a:gd name="T55" fmla="*/ 2147483647 h 208"/>
                  <a:gd name="T56" fmla="*/ 2147483647 w 88"/>
                  <a:gd name="T57" fmla="*/ 2147483647 h 208"/>
                  <a:gd name="T58" fmla="*/ 2147483647 w 88"/>
                  <a:gd name="T59" fmla="*/ 2147483647 h 208"/>
                  <a:gd name="T60" fmla="*/ 2147483647 w 88"/>
                  <a:gd name="T61" fmla="*/ 2147483647 h 208"/>
                  <a:gd name="T62" fmla="*/ 2147483647 w 88"/>
                  <a:gd name="T63" fmla="*/ 2147483647 h 208"/>
                  <a:gd name="T64" fmla="*/ 2147483647 w 88"/>
                  <a:gd name="T65" fmla="*/ 2147483647 h 208"/>
                  <a:gd name="T66" fmla="*/ 2147483647 w 88"/>
                  <a:gd name="T67" fmla="*/ 2147483647 h 208"/>
                  <a:gd name="T68" fmla="*/ 2147483647 w 88"/>
                  <a:gd name="T69" fmla="*/ 2147483647 h 208"/>
                  <a:gd name="T70" fmla="*/ 2147483647 w 88"/>
                  <a:gd name="T71" fmla="*/ 2147483647 h 208"/>
                  <a:gd name="T72" fmla="*/ 2147483647 w 88"/>
                  <a:gd name="T73" fmla="*/ 2147483647 h 208"/>
                  <a:gd name="T74" fmla="*/ 2147483647 w 88"/>
                  <a:gd name="T75" fmla="*/ 2147483647 h 208"/>
                  <a:gd name="T76" fmla="*/ 2147483647 w 88"/>
                  <a:gd name="T77" fmla="*/ 2147483647 h 208"/>
                  <a:gd name="T78" fmla="*/ 2147483647 w 88"/>
                  <a:gd name="T79" fmla="*/ 2147483647 h 208"/>
                  <a:gd name="T80" fmla="*/ 2147483647 w 88"/>
                  <a:gd name="T81" fmla="*/ 2147483647 h 208"/>
                  <a:gd name="T82" fmla="*/ 2147483647 w 88"/>
                  <a:gd name="T83" fmla="*/ 2147483647 h 208"/>
                  <a:gd name="T84" fmla="*/ 2147483647 w 88"/>
                  <a:gd name="T85" fmla="*/ 2147483647 h 208"/>
                  <a:gd name="T86" fmla="*/ 2147483647 w 88"/>
                  <a:gd name="T87" fmla="*/ 2147483647 h 208"/>
                  <a:gd name="T88" fmla="*/ 2147483647 w 88"/>
                  <a:gd name="T89" fmla="*/ 2147483647 h 208"/>
                  <a:gd name="T90" fmla="*/ 2147483647 w 88"/>
                  <a:gd name="T91" fmla="*/ 2147483647 h 208"/>
                  <a:gd name="T92" fmla="*/ 2147483647 w 88"/>
                  <a:gd name="T93" fmla="*/ 2147483647 h 208"/>
                  <a:gd name="T94" fmla="*/ 2147483647 w 88"/>
                  <a:gd name="T95" fmla="*/ 0 h 208"/>
                  <a:gd name="T96" fmla="*/ 2147483647 w 88"/>
                  <a:gd name="T97" fmla="*/ 2147483647 h 208"/>
                  <a:gd name="T98" fmla="*/ 2147483647 w 88"/>
                  <a:gd name="T99" fmla="*/ 2147483647 h 208"/>
                  <a:gd name="T100" fmla="*/ 2147483647 w 88"/>
                  <a:gd name="T101" fmla="*/ 2147483647 h 208"/>
                  <a:gd name="T102" fmla="*/ 2147483647 w 88"/>
                  <a:gd name="T103" fmla="*/ 2147483647 h 208"/>
                  <a:gd name="T104" fmla="*/ 0 w 88"/>
                  <a:gd name="T105" fmla="*/ 0 h 208"/>
                  <a:gd name="T106" fmla="*/ 88 w 88"/>
                  <a:gd name="T10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T104" t="T105" r="T106" b="T107"/>
                <a:pathLst>
                  <a:path w="88" h="208">
                    <a:moveTo>
                      <a:pt x="46" y="58"/>
                    </a:moveTo>
                    <a:lnTo>
                      <a:pt x="46" y="58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2"/>
                    </a:lnTo>
                    <a:lnTo>
                      <a:pt x="28" y="66"/>
                    </a:lnTo>
                    <a:lnTo>
                      <a:pt x="34" y="68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56" y="70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58" y="62"/>
                    </a:lnTo>
                    <a:lnTo>
                      <a:pt x="46" y="58"/>
                    </a:lnTo>
                    <a:close/>
                    <a:moveTo>
                      <a:pt x="70" y="206"/>
                    </a:moveTo>
                    <a:lnTo>
                      <a:pt x="70" y="206"/>
                    </a:lnTo>
                    <a:lnTo>
                      <a:pt x="62" y="206"/>
                    </a:lnTo>
                    <a:lnTo>
                      <a:pt x="54" y="206"/>
                    </a:lnTo>
                    <a:lnTo>
                      <a:pt x="54" y="202"/>
                    </a:lnTo>
                    <a:lnTo>
                      <a:pt x="56" y="200"/>
                    </a:lnTo>
                    <a:lnTo>
                      <a:pt x="62" y="200"/>
                    </a:lnTo>
                    <a:lnTo>
                      <a:pt x="70" y="202"/>
                    </a:lnTo>
                    <a:lnTo>
                      <a:pt x="74" y="206"/>
                    </a:lnTo>
                    <a:lnTo>
                      <a:pt x="70" y="206"/>
                    </a:lnTo>
                    <a:close/>
                    <a:moveTo>
                      <a:pt x="64" y="84"/>
                    </a:moveTo>
                    <a:lnTo>
                      <a:pt x="64" y="84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54" y="90"/>
                    </a:lnTo>
                    <a:lnTo>
                      <a:pt x="64" y="84"/>
                    </a:lnTo>
                    <a:close/>
                    <a:moveTo>
                      <a:pt x="38" y="116"/>
                    </a:moveTo>
                    <a:lnTo>
                      <a:pt x="38" y="116"/>
                    </a:lnTo>
                    <a:lnTo>
                      <a:pt x="16" y="126"/>
                    </a:lnTo>
                    <a:lnTo>
                      <a:pt x="8" y="130"/>
                    </a:lnTo>
                    <a:lnTo>
                      <a:pt x="16" y="126"/>
                    </a:lnTo>
                    <a:lnTo>
                      <a:pt x="28" y="122"/>
                    </a:lnTo>
                    <a:lnTo>
                      <a:pt x="34" y="122"/>
                    </a:lnTo>
                    <a:lnTo>
                      <a:pt x="38" y="124"/>
                    </a:lnTo>
                    <a:lnTo>
                      <a:pt x="40" y="124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38" y="116"/>
                    </a:lnTo>
                    <a:close/>
                    <a:moveTo>
                      <a:pt x="54" y="120"/>
                    </a:moveTo>
                    <a:lnTo>
                      <a:pt x="54" y="120"/>
                    </a:lnTo>
                    <a:lnTo>
                      <a:pt x="62" y="126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0" y="128"/>
                    </a:lnTo>
                    <a:lnTo>
                      <a:pt x="58" y="126"/>
                    </a:lnTo>
                    <a:lnTo>
                      <a:pt x="56" y="126"/>
                    </a:lnTo>
                    <a:lnTo>
                      <a:pt x="54" y="128"/>
                    </a:lnTo>
                    <a:lnTo>
                      <a:pt x="42" y="136"/>
                    </a:lnTo>
                    <a:lnTo>
                      <a:pt x="34" y="140"/>
                    </a:lnTo>
                    <a:lnTo>
                      <a:pt x="32" y="142"/>
                    </a:lnTo>
                    <a:lnTo>
                      <a:pt x="32" y="140"/>
                    </a:lnTo>
                    <a:lnTo>
                      <a:pt x="32" y="138"/>
                    </a:lnTo>
                    <a:lnTo>
                      <a:pt x="34" y="134"/>
                    </a:lnTo>
                    <a:lnTo>
                      <a:pt x="32" y="134"/>
                    </a:lnTo>
                    <a:lnTo>
                      <a:pt x="22" y="138"/>
                    </a:lnTo>
                    <a:lnTo>
                      <a:pt x="14" y="138"/>
                    </a:lnTo>
                    <a:lnTo>
                      <a:pt x="8" y="136"/>
                    </a:lnTo>
                    <a:lnTo>
                      <a:pt x="10" y="134"/>
                    </a:lnTo>
                    <a:lnTo>
                      <a:pt x="28" y="130"/>
                    </a:lnTo>
                    <a:lnTo>
                      <a:pt x="38" y="128"/>
                    </a:lnTo>
                    <a:lnTo>
                      <a:pt x="48" y="124"/>
                    </a:lnTo>
                    <a:lnTo>
                      <a:pt x="54" y="120"/>
                    </a:lnTo>
                    <a:close/>
                    <a:moveTo>
                      <a:pt x="44" y="142"/>
                    </a:moveTo>
                    <a:lnTo>
                      <a:pt x="44" y="142"/>
                    </a:lnTo>
                    <a:lnTo>
                      <a:pt x="24" y="154"/>
                    </a:lnTo>
                    <a:lnTo>
                      <a:pt x="20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6" y="162"/>
                    </a:lnTo>
                    <a:lnTo>
                      <a:pt x="32" y="160"/>
                    </a:lnTo>
                    <a:lnTo>
                      <a:pt x="36" y="158"/>
                    </a:lnTo>
                    <a:lnTo>
                      <a:pt x="36" y="160"/>
                    </a:lnTo>
                    <a:lnTo>
                      <a:pt x="34" y="164"/>
                    </a:lnTo>
                    <a:lnTo>
                      <a:pt x="36" y="166"/>
                    </a:lnTo>
                    <a:lnTo>
                      <a:pt x="44" y="170"/>
                    </a:lnTo>
                    <a:lnTo>
                      <a:pt x="50" y="176"/>
                    </a:lnTo>
                    <a:lnTo>
                      <a:pt x="54" y="182"/>
                    </a:lnTo>
                    <a:lnTo>
                      <a:pt x="54" y="184"/>
                    </a:lnTo>
                    <a:lnTo>
                      <a:pt x="52" y="186"/>
                    </a:lnTo>
                    <a:lnTo>
                      <a:pt x="38" y="186"/>
                    </a:lnTo>
                    <a:lnTo>
                      <a:pt x="20" y="190"/>
                    </a:lnTo>
                    <a:lnTo>
                      <a:pt x="12" y="192"/>
                    </a:lnTo>
                    <a:lnTo>
                      <a:pt x="6" y="196"/>
                    </a:lnTo>
                    <a:lnTo>
                      <a:pt x="2" y="202"/>
                    </a:lnTo>
                    <a:lnTo>
                      <a:pt x="0" y="208"/>
                    </a:lnTo>
                    <a:lnTo>
                      <a:pt x="4" y="206"/>
                    </a:lnTo>
                    <a:lnTo>
                      <a:pt x="8" y="204"/>
                    </a:lnTo>
                    <a:lnTo>
                      <a:pt x="10" y="200"/>
                    </a:lnTo>
                    <a:lnTo>
                      <a:pt x="14" y="200"/>
                    </a:lnTo>
                    <a:lnTo>
                      <a:pt x="22" y="200"/>
                    </a:lnTo>
                    <a:lnTo>
                      <a:pt x="28" y="198"/>
                    </a:lnTo>
                    <a:lnTo>
                      <a:pt x="28" y="200"/>
                    </a:lnTo>
                    <a:lnTo>
                      <a:pt x="20" y="206"/>
                    </a:lnTo>
                    <a:lnTo>
                      <a:pt x="28" y="204"/>
                    </a:lnTo>
                    <a:lnTo>
                      <a:pt x="36" y="202"/>
                    </a:lnTo>
                    <a:lnTo>
                      <a:pt x="52" y="196"/>
                    </a:lnTo>
                    <a:lnTo>
                      <a:pt x="58" y="194"/>
                    </a:lnTo>
                    <a:lnTo>
                      <a:pt x="66" y="194"/>
                    </a:lnTo>
                    <a:lnTo>
                      <a:pt x="72" y="196"/>
                    </a:lnTo>
                    <a:lnTo>
                      <a:pt x="80" y="204"/>
                    </a:lnTo>
                    <a:lnTo>
                      <a:pt x="82" y="204"/>
                    </a:lnTo>
                    <a:lnTo>
                      <a:pt x="84" y="204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0" y="194"/>
                    </a:lnTo>
                    <a:lnTo>
                      <a:pt x="72" y="190"/>
                    </a:lnTo>
                    <a:lnTo>
                      <a:pt x="66" y="186"/>
                    </a:lnTo>
                    <a:lnTo>
                      <a:pt x="64" y="184"/>
                    </a:lnTo>
                    <a:lnTo>
                      <a:pt x="66" y="182"/>
                    </a:lnTo>
                    <a:lnTo>
                      <a:pt x="74" y="174"/>
                    </a:lnTo>
                    <a:lnTo>
                      <a:pt x="76" y="170"/>
                    </a:lnTo>
                    <a:lnTo>
                      <a:pt x="74" y="170"/>
                    </a:lnTo>
                    <a:lnTo>
                      <a:pt x="62" y="176"/>
                    </a:lnTo>
                    <a:lnTo>
                      <a:pt x="58" y="176"/>
                    </a:lnTo>
                    <a:lnTo>
                      <a:pt x="58" y="174"/>
                    </a:lnTo>
                    <a:lnTo>
                      <a:pt x="62" y="164"/>
                    </a:lnTo>
                    <a:lnTo>
                      <a:pt x="60" y="160"/>
                    </a:lnTo>
                    <a:lnTo>
                      <a:pt x="60" y="158"/>
                    </a:lnTo>
                    <a:lnTo>
                      <a:pt x="48" y="160"/>
                    </a:lnTo>
                    <a:lnTo>
                      <a:pt x="46" y="160"/>
                    </a:lnTo>
                    <a:lnTo>
                      <a:pt x="46" y="158"/>
                    </a:lnTo>
                    <a:lnTo>
                      <a:pt x="44" y="154"/>
                    </a:lnTo>
                    <a:lnTo>
                      <a:pt x="44" y="148"/>
                    </a:lnTo>
                    <a:lnTo>
                      <a:pt x="44" y="144"/>
                    </a:lnTo>
                    <a:lnTo>
                      <a:pt x="44" y="142"/>
                    </a:lnTo>
                    <a:close/>
                    <a:moveTo>
                      <a:pt x="88" y="140"/>
                    </a:moveTo>
                    <a:lnTo>
                      <a:pt x="88" y="140"/>
                    </a:lnTo>
                    <a:lnTo>
                      <a:pt x="84" y="138"/>
                    </a:lnTo>
                    <a:lnTo>
                      <a:pt x="78" y="132"/>
                    </a:lnTo>
                    <a:lnTo>
                      <a:pt x="72" y="132"/>
                    </a:lnTo>
                    <a:lnTo>
                      <a:pt x="66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58" y="144"/>
                    </a:lnTo>
                    <a:lnTo>
                      <a:pt x="68" y="144"/>
                    </a:lnTo>
                    <a:lnTo>
                      <a:pt x="88" y="140"/>
                    </a:lnTo>
                    <a:close/>
                    <a:moveTo>
                      <a:pt x="62" y="4"/>
                    </a:moveTo>
                    <a:lnTo>
                      <a:pt x="62" y="4"/>
                    </a:lnTo>
                    <a:lnTo>
                      <a:pt x="62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8"/>
                    </a:lnTo>
                    <a:lnTo>
                      <a:pt x="56" y="22"/>
                    </a:lnTo>
                    <a:lnTo>
                      <a:pt x="56" y="26"/>
                    </a:lnTo>
                    <a:lnTo>
                      <a:pt x="54" y="30"/>
                    </a:lnTo>
                    <a:lnTo>
                      <a:pt x="50" y="28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2" y="24"/>
                    </a:lnTo>
                    <a:lnTo>
                      <a:pt x="42" y="30"/>
                    </a:lnTo>
                    <a:lnTo>
                      <a:pt x="48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58" y="22"/>
                    </a:lnTo>
                    <a:lnTo>
                      <a:pt x="58" y="14"/>
                    </a:lnTo>
                    <a:lnTo>
                      <a:pt x="60" y="8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99CF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9" name="AutoShape 30">
                <a:extLst>
                  <a:ext uri="{FF2B5EF4-FFF2-40B4-BE49-F238E27FC236}">
                    <a16:creationId xmlns:a16="http://schemas.microsoft.com/office/drawing/2014/main" id="{2120623F-0C1C-47F1-BA3A-22DF41842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711" y="6246877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0" name="AutoShape 31">
                <a:extLst>
                  <a:ext uri="{FF2B5EF4-FFF2-40B4-BE49-F238E27FC236}">
                    <a16:creationId xmlns:a16="http://schemas.microsoft.com/office/drawing/2014/main" id="{C9F2A1E4-7E84-FAA2-D24A-9381722E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621" y="6238627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1" name="Group 32">
                <a:extLst>
                  <a:ext uri="{FF2B5EF4-FFF2-40B4-BE49-F238E27FC236}">
                    <a16:creationId xmlns:a16="http://schemas.microsoft.com/office/drawing/2014/main" id="{963C7986-9EA9-BFD8-8567-5693B3443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9572" y="6146708"/>
                <a:ext cx="168105" cy="368855"/>
                <a:chOff x="1386" y="8061"/>
                <a:chExt cx="126" cy="313"/>
              </a:xfrm>
            </p:grpSpPr>
            <p:sp>
              <p:nvSpPr>
                <p:cNvPr id="102" name="AutoShape 33">
                  <a:extLst>
                    <a:ext uri="{FF2B5EF4-FFF2-40B4-BE49-F238E27FC236}">
                      <a16:creationId xmlns:a16="http://schemas.microsoft.com/office/drawing/2014/main" id="{98DF566E-5690-139F-A853-6366510ED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9" y="8061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3" name="AutoShape 34">
                  <a:extLst>
                    <a:ext uri="{FF2B5EF4-FFF2-40B4-BE49-F238E27FC236}">
                      <a16:creationId xmlns:a16="http://schemas.microsoft.com/office/drawing/2014/main" id="{7C288F4E-F26F-DBDF-9FDC-BA75AF653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5" y="8097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4" name="AutoShape 35">
                  <a:extLst>
                    <a:ext uri="{FF2B5EF4-FFF2-40B4-BE49-F238E27FC236}">
                      <a16:creationId xmlns:a16="http://schemas.microsoft.com/office/drawing/2014/main" id="{8562DE65-783A-93FA-8B8C-F8C68199E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8074"/>
                  <a:ext cx="70" cy="300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5" name="AutoShape 36">
                  <a:extLst>
                    <a:ext uri="{FF2B5EF4-FFF2-40B4-BE49-F238E27FC236}">
                      <a16:creationId xmlns:a16="http://schemas.microsoft.com/office/drawing/2014/main" id="{EA620DB8-B902-4B05-B26F-E1F18F2B5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808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2" name="AutoShape 37">
                <a:extLst>
                  <a:ext uri="{FF2B5EF4-FFF2-40B4-BE49-F238E27FC236}">
                    <a16:creationId xmlns:a16="http://schemas.microsoft.com/office/drawing/2014/main" id="{405784CB-B2F2-6A27-8014-919C7F13B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5282" y="5962455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3" name="AutoShape 38">
                <a:extLst>
                  <a:ext uri="{FF2B5EF4-FFF2-40B4-BE49-F238E27FC236}">
                    <a16:creationId xmlns:a16="http://schemas.microsoft.com/office/drawing/2014/main" id="{E1765B7C-2C1B-3AF2-9526-E2B991B0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913" y="6495451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4" name="Group 39">
                <a:extLst>
                  <a:ext uri="{FF2B5EF4-FFF2-40B4-BE49-F238E27FC236}">
                    <a16:creationId xmlns:a16="http://schemas.microsoft.com/office/drawing/2014/main" id="{E5422704-814B-31D2-54FA-C43465811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9" y="6359593"/>
                <a:ext cx="118741" cy="352357"/>
                <a:chOff x="1676" y="8644"/>
                <a:chExt cx="89" cy="299"/>
              </a:xfrm>
            </p:grpSpPr>
            <p:sp>
              <p:nvSpPr>
                <p:cNvPr id="99" name="AutoShape 40">
                  <a:extLst>
                    <a:ext uri="{FF2B5EF4-FFF2-40B4-BE49-F238E27FC236}">
                      <a16:creationId xmlns:a16="http://schemas.microsoft.com/office/drawing/2014/main" id="{0744CB7C-76C8-00AA-B747-A826E43BF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6" y="8665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0" name="AutoShape 41">
                  <a:extLst>
                    <a:ext uri="{FF2B5EF4-FFF2-40B4-BE49-F238E27FC236}">
                      <a16:creationId xmlns:a16="http://schemas.microsoft.com/office/drawing/2014/main" id="{8608761E-52A7-F30D-8A8E-02A83AD8D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1" y="8644"/>
                  <a:ext cx="69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1" name="AutoShape 42">
                  <a:extLst>
                    <a:ext uri="{FF2B5EF4-FFF2-40B4-BE49-F238E27FC236}">
                      <a16:creationId xmlns:a16="http://schemas.microsoft.com/office/drawing/2014/main" id="{E45A08FD-739B-FD57-D047-7C2A473F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6" y="865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5" name="AutoShape 43">
                <a:extLst>
                  <a:ext uri="{FF2B5EF4-FFF2-40B4-BE49-F238E27FC236}">
                    <a16:creationId xmlns:a16="http://schemas.microsoft.com/office/drawing/2014/main" id="{B60F22C8-7163-66F2-51BA-2C42509A5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2365" y="6321883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6" name="AutoShape 44">
                <a:extLst>
                  <a:ext uri="{FF2B5EF4-FFF2-40B4-BE49-F238E27FC236}">
                    <a16:creationId xmlns:a16="http://schemas.microsoft.com/office/drawing/2014/main" id="{F7FFDCCE-28FA-2A73-0ED1-1240F32D5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7352" y="6146294"/>
                <a:ext cx="233479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7" name="AutoShape 45">
                <a:extLst>
                  <a:ext uri="{FF2B5EF4-FFF2-40B4-BE49-F238E27FC236}">
                    <a16:creationId xmlns:a16="http://schemas.microsoft.com/office/drawing/2014/main" id="{CF452192-0C13-CDFE-C6B4-3290413A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8898" y="6416159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8" name="AutoShape 46">
                <a:extLst>
                  <a:ext uri="{FF2B5EF4-FFF2-40B4-BE49-F238E27FC236}">
                    <a16:creationId xmlns:a16="http://schemas.microsoft.com/office/drawing/2014/main" id="{657FA8A9-1E53-068A-E002-EB91BE655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" y="6085014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8D3ACE1-D050-C10F-E886-980111175503}"/>
              </a:ext>
            </a:extLst>
          </p:cNvPr>
          <p:cNvGrpSpPr/>
          <p:nvPr/>
        </p:nvGrpSpPr>
        <p:grpSpPr>
          <a:xfrm>
            <a:off x="5768804" y="6061480"/>
            <a:ext cx="1097798" cy="235328"/>
            <a:chOff x="3442462" y="6061480"/>
            <a:chExt cx="1097798" cy="235328"/>
          </a:xfrm>
        </p:grpSpPr>
        <p:sp>
          <p:nvSpPr>
            <p:cNvPr id="115" name="AutoShape 50">
              <a:extLst>
                <a:ext uri="{FF2B5EF4-FFF2-40B4-BE49-F238E27FC236}">
                  <a16:creationId xmlns:a16="http://schemas.microsoft.com/office/drawing/2014/main" id="{F4545EB7-419E-BD60-BE23-655C7432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Text Box 51">
              <a:extLst>
                <a:ext uri="{FF2B5EF4-FFF2-40B4-BE49-F238E27FC236}">
                  <a16:creationId xmlns:a16="http://schemas.microsoft.com/office/drawing/2014/main" id="{E8347EDD-B6D9-F45E-A977-49DED3C3F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5B7C29-4DE6-6D6C-7B83-8E8734671888}"/>
              </a:ext>
            </a:extLst>
          </p:cNvPr>
          <p:cNvSpPr txBox="1"/>
          <p:nvPr/>
        </p:nvSpPr>
        <p:spPr>
          <a:xfrm>
            <a:off x="2661446" y="6610777"/>
            <a:ext cx="622313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900" dirty="0" err="1">
                <a:solidFill>
                  <a:schemeClr val="bg1"/>
                </a:solidFill>
                <a:latin typeface="Arial Narrow" panose="020B0604020202020204" pitchFamily="34" charset="0"/>
              </a:rPr>
              <a:t>Adaptado</a:t>
            </a:r>
            <a:r>
              <a:rPr lang="en-US" altLang="x-none" sz="900" dirty="0">
                <a:solidFill>
                  <a:schemeClr val="bg1"/>
                </a:solidFill>
                <a:latin typeface="Arial Narrow" panose="020B0604020202020204" pitchFamily="34" charset="0"/>
              </a:rPr>
              <a:t> de: Nyberg, B. 1999. An Introductory Guide to Adaptive Management. Forest Practices Branch, B.C. Forest Service (Canada).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n-US" altLang="x-none" sz="900" dirty="0">
              <a:solidFill>
                <a:schemeClr val="bg1"/>
              </a:solidFill>
              <a:latin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57" grpId="0" animBg="1"/>
      <p:bldP spid="58" grpId="0" animBg="1"/>
      <p:bldP spid="59" grpId="0" animBg="1"/>
      <p:bldP spid="64" grpId="0"/>
      <p:bldP spid="7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12729-5409-56C8-C5AB-AD07F2E8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21"/>
          <a:stretch/>
        </p:blipFill>
        <p:spPr>
          <a:xfrm>
            <a:off x="327586" y="2332782"/>
            <a:ext cx="8488827" cy="3269532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5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A9C4-9154-815B-4E8A-8B0E4C0B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0" b="27552"/>
          <a:stretch/>
        </p:blipFill>
        <p:spPr>
          <a:xfrm>
            <a:off x="218149" y="2018581"/>
            <a:ext cx="9000961" cy="327388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48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97BCE-ABD3-B246-978E-F197192A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0" b="53228"/>
          <a:stretch/>
        </p:blipFill>
        <p:spPr>
          <a:xfrm>
            <a:off x="270485" y="2457043"/>
            <a:ext cx="8695426" cy="263112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36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399496" y="982125"/>
            <a:ext cx="8353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Tipos de problemas</a:t>
            </a:r>
            <a:endParaRPr lang="en-ES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745165" y="2228295"/>
            <a:ext cx="737734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I: Naturaleza técnica y tienen preguntas claramente definidas, así como msoluciones mecánicas y directas.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II: Claramente definibles pero no tienen una única solución. Sus soluciones son solo propuestas que deben de probarse y perfeccionarse en función de sus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dirty="0"/>
              <a:t>Tipo III: No tienen ni definiciones claras ni soluciones técnicas. Requieren un aprendizaje continuo para formular el problema y buscar soluciones de manera adaptativa.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AA90E5-291C-6600-C8A7-0190E4B3B92D}"/>
              </a:ext>
            </a:extLst>
          </p:cNvPr>
          <p:cNvSpPr txBox="1"/>
          <p:nvPr/>
        </p:nvSpPr>
        <p:spPr>
          <a:xfrm>
            <a:off x="2164893" y="6262776"/>
            <a:ext cx="45809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https://www.science.org/doi/10.1126/science.aal1950</a:t>
            </a:r>
          </a:p>
        </p:txBody>
      </p:sp>
    </p:spTree>
    <p:extLst>
      <p:ext uri="{BB962C8B-B14F-4D97-AF65-F5344CB8AC3E}">
        <p14:creationId xmlns:p14="http://schemas.microsoft.com/office/powerpoint/2010/main" val="1758793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CE04B-ECEB-8DA7-63B7-3B4C264C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5" b="74351"/>
          <a:stretch/>
        </p:blipFill>
        <p:spPr>
          <a:xfrm>
            <a:off x="353924" y="2102790"/>
            <a:ext cx="8817673" cy="2652420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30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6378978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¿Qué es un ecosistema?</a:t>
            </a:r>
            <a:endParaRPr dirty="0">
              <a:solidFill>
                <a:srgbClr val="70AD47"/>
              </a:solidFill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F7836-09B2-10FC-DCA4-042FE757AA69}"/>
              </a:ext>
            </a:extLst>
          </p:cNvPr>
          <p:cNvGrpSpPr/>
          <p:nvPr/>
        </p:nvGrpSpPr>
        <p:grpSpPr>
          <a:xfrm>
            <a:off x="1682151" y="595224"/>
            <a:ext cx="2113472" cy="598086"/>
            <a:chOff x="1682151" y="595223"/>
            <a:chExt cx="2113472" cy="97478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F44147-0197-70B2-40B2-F61BA3BECA5E}"/>
                </a:ext>
              </a:extLst>
            </p:cNvPr>
            <p:cNvCxnSpPr/>
            <p:nvPr/>
          </p:nvCxnSpPr>
          <p:spPr>
            <a:xfrm>
              <a:off x="2320506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E0FB5D1-3A27-0496-8CB2-289741D30E92}"/>
                </a:ext>
              </a:extLst>
            </p:cNvPr>
            <p:cNvCxnSpPr/>
            <p:nvPr/>
          </p:nvCxnSpPr>
          <p:spPr>
            <a:xfrm flipH="1">
              <a:off x="1682151" y="595223"/>
              <a:ext cx="1293962" cy="97478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8E47BE-3A0C-DD1D-C11B-C18AB59D3354}"/>
              </a:ext>
            </a:extLst>
          </p:cNvPr>
          <p:cNvGrpSpPr/>
          <p:nvPr/>
        </p:nvGrpSpPr>
        <p:grpSpPr>
          <a:xfrm>
            <a:off x="4433837" y="595223"/>
            <a:ext cx="2392376" cy="523821"/>
            <a:chOff x="1863688" y="595223"/>
            <a:chExt cx="1526386" cy="8537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E811D08-F1AC-DA93-EEB2-6B281377CB1F}"/>
                </a:ext>
              </a:extLst>
            </p:cNvPr>
            <p:cNvCxnSpPr/>
            <p:nvPr/>
          </p:nvCxnSpPr>
          <p:spPr>
            <a:xfrm>
              <a:off x="1863688" y="595223"/>
              <a:ext cx="1475117" cy="0"/>
            </a:xfrm>
            <a:prstGeom prst="line">
              <a:avLst/>
            </a:prstGeom>
            <a:ln w="47625">
              <a:solidFill>
                <a:srgbClr val="70A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583D7A-6381-09B7-7C33-C961CF4EAE79}"/>
                </a:ext>
              </a:extLst>
            </p:cNvPr>
            <p:cNvCxnSpPr>
              <a:cxnSpLocks/>
            </p:cNvCxnSpPr>
            <p:nvPr/>
          </p:nvCxnSpPr>
          <p:spPr>
            <a:xfrm>
              <a:off x="2447185" y="595223"/>
              <a:ext cx="942889" cy="853745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C84C3FD0-5C52-4835-78F6-E2EDC2395D5F}"/>
              </a:ext>
            </a:extLst>
          </p:cNvPr>
          <p:cNvSpPr txBox="1"/>
          <p:nvPr/>
        </p:nvSpPr>
        <p:spPr>
          <a:xfrm>
            <a:off x="732107" y="1132687"/>
            <a:ext cx="190008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Decidir para lograr algo</a:t>
            </a:r>
            <a:endParaRPr dirty="0">
              <a:solidFill>
                <a:srgbClr val="70AD47"/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3AB4C5-0716-6CEE-2204-0CEDBAA63D8B}"/>
              </a:ext>
            </a:extLst>
          </p:cNvPr>
          <p:cNvGrpSpPr/>
          <p:nvPr/>
        </p:nvGrpSpPr>
        <p:grpSpPr>
          <a:xfrm>
            <a:off x="2389408" y="1378880"/>
            <a:ext cx="1900088" cy="276959"/>
            <a:chOff x="2389408" y="1378880"/>
            <a:chExt cx="1900088" cy="276959"/>
          </a:xfrm>
        </p:grpSpPr>
        <p:sp>
          <p:nvSpPr>
            <p:cNvPr id="13" name="Google Shape;180;p7">
              <a:extLst>
                <a:ext uri="{FF2B5EF4-FFF2-40B4-BE49-F238E27FC236}">
                  <a16:creationId xmlns:a16="http://schemas.microsoft.com/office/drawing/2014/main" id="{5AB6F1E5-D4B5-1084-DAB3-5E9C7FB70A71}"/>
                </a:ext>
              </a:extLst>
            </p:cNvPr>
            <p:cNvSpPr txBox="1"/>
            <p:nvPr/>
          </p:nvSpPr>
          <p:spPr>
            <a:xfrm>
              <a:off x="2389409" y="1378880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Teoría de la decisión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A7B9625-6CD6-8303-9C9F-78528F37DCB8}"/>
                </a:ext>
              </a:extLst>
            </p:cNvPr>
            <p:cNvCxnSpPr>
              <a:cxnSpLocks/>
            </p:cNvCxnSpPr>
            <p:nvPr/>
          </p:nvCxnSpPr>
          <p:spPr>
            <a:xfrm>
              <a:off x="2389408" y="1516921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6B0FB3B-30E3-9792-99B7-9D0C82B2E9E6}"/>
              </a:ext>
            </a:extLst>
          </p:cNvPr>
          <p:cNvGrpSpPr/>
          <p:nvPr/>
        </p:nvGrpSpPr>
        <p:grpSpPr>
          <a:xfrm>
            <a:off x="4691548" y="1162407"/>
            <a:ext cx="1942491" cy="866622"/>
            <a:chOff x="4691548" y="1162407"/>
            <a:chExt cx="1942491" cy="866622"/>
          </a:xfrm>
        </p:grpSpPr>
        <p:sp>
          <p:nvSpPr>
            <p:cNvPr id="25" name="Google Shape;180;p7">
              <a:extLst>
                <a:ext uri="{FF2B5EF4-FFF2-40B4-BE49-F238E27FC236}">
                  <a16:creationId xmlns:a16="http://schemas.microsoft.com/office/drawing/2014/main" id="{88DAB304-62CA-A515-A2C8-4C1ADCB90F54}"/>
                </a:ext>
              </a:extLst>
            </p:cNvPr>
            <p:cNvSpPr txBox="1"/>
            <p:nvPr/>
          </p:nvSpPr>
          <p:spPr>
            <a:xfrm>
              <a:off x="4691548" y="1162407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un puente?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26" name="Google Shape;180;p7">
              <a:extLst>
                <a:ext uri="{FF2B5EF4-FFF2-40B4-BE49-F238E27FC236}">
                  <a16:creationId xmlns:a16="http://schemas.microsoft.com/office/drawing/2014/main" id="{8E2917E0-2297-B491-F164-EFD891F69655}"/>
                </a:ext>
              </a:extLst>
            </p:cNvPr>
            <p:cNvSpPr txBox="1"/>
            <p:nvPr/>
          </p:nvSpPr>
          <p:spPr>
            <a:xfrm>
              <a:off x="4691548" y="1567405"/>
              <a:ext cx="190008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Diferencias entre un puente y un bosque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5BF1F2-8118-28E8-E03D-D2D767C9CB4B}"/>
                </a:ext>
              </a:extLst>
            </p:cNvPr>
            <p:cNvGrpSpPr/>
            <p:nvPr/>
          </p:nvGrpSpPr>
          <p:grpSpPr>
            <a:xfrm flipH="1">
              <a:off x="6391253" y="1356082"/>
              <a:ext cx="242786" cy="345973"/>
              <a:chOff x="6186858" y="1793403"/>
              <a:chExt cx="242786" cy="345973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D7AB262-B2AD-D5A7-AD77-14D86B439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6859" y="1954243"/>
                <a:ext cx="242785" cy="185133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1CEC2E4C-7056-443B-2A90-552CCB0F79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858" y="1793403"/>
                <a:ext cx="242786" cy="160839"/>
              </a:xfrm>
              <a:prstGeom prst="straightConnector1">
                <a:avLst/>
              </a:prstGeom>
              <a:ln w="22225">
                <a:solidFill>
                  <a:srgbClr val="70AD4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99F46E5-133F-9F22-BE70-4D0580E90CDF}"/>
              </a:ext>
            </a:extLst>
          </p:cNvPr>
          <p:cNvGrpSpPr/>
          <p:nvPr/>
        </p:nvGrpSpPr>
        <p:grpSpPr>
          <a:xfrm>
            <a:off x="3109060" y="1808989"/>
            <a:ext cx="2532532" cy="1239215"/>
            <a:chOff x="3109060" y="1808989"/>
            <a:chExt cx="2532532" cy="1239215"/>
          </a:xfrm>
        </p:grpSpPr>
        <p:sp>
          <p:nvSpPr>
            <p:cNvPr id="14" name="Google Shape;180;p7">
              <a:extLst>
                <a:ext uri="{FF2B5EF4-FFF2-40B4-BE49-F238E27FC236}">
                  <a16:creationId xmlns:a16="http://schemas.microsoft.com/office/drawing/2014/main" id="{79700A92-23A0-3F85-C0C8-930C4E99186F}"/>
                </a:ext>
              </a:extLst>
            </p:cNvPr>
            <p:cNvSpPr txBox="1"/>
            <p:nvPr/>
          </p:nvSpPr>
          <p:spPr>
            <a:xfrm>
              <a:off x="3483793" y="2340358"/>
              <a:ext cx="1900087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Problemas retorcidos</a:t>
              </a:r>
              <a:endParaRPr sz="2000" dirty="0">
                <a:solidFill>
                  <a:srgbClr val="70AD47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0C7583-21F9-3409-1E0F-B9E41AE2182F}"/>
                </a:ext>
              </a:extLst>
            </p:cNvPr>
            <p:cNvCxnSpPr>
              <a:cxnSpLocks/>
            </p:cNvCxnSpPr>
            <p:nvPr/>
          </p:nvCxnSpPr>
          <p:spPr>
            <a:xfrm>
              <a:off x="3109060" y="1808989"/>
              <a:ext cx="738773" cy="57449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C32818-DD36-F19D-7B1D-B6681E76AACC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4997494" y="2029029"/>
              <a:ext cx="644098" cy="354456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0DE1BCC-D50D-1BDE-82FD-88F181E473DB}"/>
              </a:ext>
            </a:extLst>
          </p:cNvPr>
          <p:cNvGrpSpPr/>
          <p:nvPr/>
        </p:nvGrpSpPr>
        <p:grpSpPr>
          <a:xfrm>
            <a:off x="5065777" y="2386572"/>
            <a:ext cx="2670217" cy="604951"/>
            <a:chOff x="5065777" y="2386572"/>
            <a:chExt cx="2670217" cy="604951"/>
          </a:xfrm>
        </p:grpSpPr>
        <p:sp>
          <p:nvSpPr>
            <p:cNvPr id="38" name="Google Shape;180;p7">
              <a:extLst>
                <a:ext uri="{FF2B5EF4-FFF2-40B4-BE49-F238E27FC236}">
                  <a16:creationId xmlns:a16="http://schemas.microsoft.com/office/drawing/2014/main" id="{23139892-A71E-9EE0-E0F8-D994C55F1E06}"/>
                </a:ext>
              </a:extLst>
            </p:cNvPr>
            <p:cNvSpPr txBox="1"/>
            <p:nvPr/>
          </p:nvSpPr>
          <p:spPr>
            <a:xfrm>
              <a:off x="5364560" y="2386572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Sistemas complejos adaptativos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sp>
          <p:nvSpPr>
            <p:cNvPr id="39" name="Google Shape;180;p7">
              <a:extLst>
                <a:ext uri="{FF2B5EF4-FFF2-40B4-BE49-F238E27FC236}">
                  <a16:creationId xmlns:a16="http://schemas.microsoft.com/office/drawing/2014/main" id="{4CCFF148-28AB-D6D7-7080-07B647B38126}"/>
                </a:ext>
              </a:extLst>
            </p:cNvPr>
            <p:cNvSpPr txBox="1"/>
            <p:nvPr/>
          </p:nvSpPr>
          <p:spPr>
            <a:xfrm>
              <a:off x="5364560" y="271456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Propiedades emergentes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51BD45D-3080-C94E-CA05-979B06AAA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777" y="2525051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5B4873-2220-6C4E-B36E-DDB87D2C5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65777" y="2709745"/>
              <a:ext cx="318103" cy="196892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B182067-6916-522F-5334-BE771CA4575E}"/>
              </a:ext>
            </a:extLst>
          </p:cNvPr>
          <p:cNvGrpSpPr/>
          <p:nvPr/>
        </p:nvGrpSpPr>
        <p:grpSpPr>
          <a:xfrm>
            <a:off x="2407301" y="3094418"/>
            <a:ext cx="4350210" cy="828290"/>
            <a:chOff x="2407301" y="3094418"/>
            <a:chExt cx="4350210" cy="828290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57D7AEF-DDEB-C996-8211-7E9FA546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094418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180;p7">
              <a:extLst>
                <a:ext uri="{FF2B5EF4-FFF2-40B4-BE49-F238E27FC236}">
                  <a16:creationId xmlns:a16="http://schemas.microsoft.com/office/drawing/2014/main" id="{8922939E-0D82-76F3-2CE1-678B0387ED18}"/>
                </a:ext>
              </a:extLst>
            </p:cNvPr>
            <p:cNvSpPr txBox="1"/>
            <p:nvPr/>
          </p:nvSpPr>
          <p:spPr>
            <a:xfrm>
              <a:off x="2407301" y="3522639"/>
              <a:ext cx="435021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¿Qué es la gestión de ecosistemas?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675CE85-18CD-CC96-67B1-2E9B0645BF02}"/>
              </a:ext>
            </a:extLst>
          </p:cNvPr>
          <p:cNvGrpSpPr/>
          <p:nvPr/>
        </p:nvGrpSpPr>
        <p:grpSpPr>
          <a:xfrm>
            <a:off x="2883048" y="3969061"/>
            <a:ext cx="2984451" cy="1152042"/>
            <a:chOff x="2883048" y="3969061"/>
            <a:chExt cx="2984451" cy="115204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A748E19-4A02-D24B-B733-3C473065D3BF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3969061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Google Shape;180;p7">
              <a:extLst>
                <a:ext uri="{FF2B5EF4-FFF2-40B4-BE49-F238E27FC236}">
                  <a16:creationId xmlns:a16="http://schemas.microsoft.com/office/drawing/2014/main" id="{65D12D75-CF2F-6F6C-6F46-E70AF7FA937D}"/>
                </a:ext>
              </a:extLst>
            </p:cNvPr>
            <p:cNvSpPr txBox="1"/>
            <p:nvPr/>
          </p:nvSpPr>
          <p:spPr>
            <a:xfrm>
              <a:off x="2883048" y="4413257"/>
              <a:ext cx="2984451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¿Algún marco conceptual útil para hacerlo?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125ABB6-664D-76A6-D244-CF96872DF41F}"/>
              </a:ext>
            </a:extLst>
          </p:cNvPr>
          <p:cNvGrpSpPr/>
          <p:nvPr/>
        </p:nvGrpSpPr>
        <p:grpSpPr>
          <a:xfrm>
            <a:off x="5795812" y="4673629"/>
            <a:ext cx="1900088" cy="276959"/>
            <a:chOff x="5795812" y="4673629"/>
            <a:chExt cx="1900088" cy="276959"/>
          </a:xfrm>
        </p:grpSpPr>
        <p:sp>
          <p:nvSpPr>
            <p:cNvPr id="53" name="Google Shape;180;p7">
              <a:extLst>
                <a:ext uri="{FF2B5EF4-FFF2-40B4-BE49-F238E27FC236}">
                  <a16:creationId xmlns:a16="http://schemas.microsoft.com/office/drawing/2014/main" id="{000ED9F2-CBA8-81C6-FF9E-500DADBA5185}"/>
                </a:ext>
              </a:extLst>
            </p:cNvPr>
            <p:cNvSpPr txBox="1"/>
            <p:nvPr/>
          </p:nvSpPr>
          <p:spPr>
            <a:xfrm>
              <a:off x="5795813" y="4673629"/>
              <a:ext cx="1900087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Gestión adaptativa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C9128EF-1F6B-B5B3-9C53-16A01366C907}"/>
                </a:ext>
              </a:extLst>
            </p:cNvPr>
            <p:cNvCxnSpPr>
              <a:cxnSpLocks/>
            </p:cNvCxnSpPr>
            <p:nvPr/>
          </p:nvCxnSpPr>
          <p:spPr>
            <a:xfrm>
              <a:off x="5795812" y="4811670"/>
              <a:ext cx="282602" cy="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0522C03-9FE6-3DE2-A8CF-FEC376CFA71C}"/>
              </a:ext>
            </a:extLst>
          </p:cNvPr>
          <p:cNvGrpSpPr/>
          <p:nvPr/>
        </p:nvGrpSpPr>
        <p:grpSpPr>
          <a:xfrm>
            <a:off x="3087987" y="5135995"/>
            <a:ext cx="2574572" cy="1184863"/>
            <a:chOff x="3087987" y="5135995"/>
            <a:chExt cx="2574572" cy="118486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2138A7F-8E34-AEAD-0F6A-A4551F69663C}"/>
                </a:ext>
              </a:extLst>
            </p:cNvPr>
            <p:cNvCxnSpPr>
              <a:cxnSpLocks/>
            </p:cNvCxnSpPr>
            <p:nvPr/>
          </p:nvCxnSpPr>
          <p:spPr>
            <a:xfrm>
              <a:off x="4375275" y="5135995"/>
              <a:ext cx="0" cy="429304"/>
            </a:xfrm>
            <a:prstGeom prst="straightConnector1">
              <a:avLst/>
            </a:prstGeom>
            <a:ln w="476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Google Shape;180;p7">
              <a:extLst>
                <a:ext uri="{FF2B5EF4-FFF2-40B4-BE49-F238E27FC236}">
                  <a16:creationId xmlns:a16="http://schemas.microsoft.com/office/drawing/2014/main" id="{205B7278-E493-476A-7358-E221239979C9}"/>
                </a:ext>
              </a:extLst>
            </p:cNvPr>
            <p:cNvSpPr txBox="1"/>
            <p:nvPr/>
          </p:nvSpPr>
          <p:spPr>
            <a:xfrm>
              <a:off x="3087987" y="5613012"/>
              <a:ext cx="2574572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¿Cómo de buenos somos aplicándolo?</a:t>
              </a:r>
              <a:endParaRPr sz="2000" dirty="0">
                <a:solidFill>
                  <a:srgbClr val="70AD47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E13BAD6-1F22-82F0-B61F-032B791F9A8B}"/>
              </a:ext>
            </a:extLst>
          </p:cNvPr>
          <p:cNvGrpSpPr/>
          <p:nvPr/>
        </p:nvGrpSpPr>
        <p:grpSpPr>
          <a:xfrm>
            <a:off x="5493160" y="5666484"/>
            <a:ext cx="2674086" cy="603826"/>
            <a:chOff x="5493160" y="5666484"/>
            <a:chExt cx="2674086" cy="603826"/>
          </a:xfrm>
        </p:grpSpPr>
        <p:sp>
          <p:nvSpPr>
            <p:cNvPr id="57" name="Google Shape;180;p7">
              <a:extLst>
                <a:ext uri="{FF2B5EF4-FFF2-40B4-BE49-F238E27FC236}">
                  <a16:creationId xmlns:a16="http://schemas.microsoft.com/office/drawing/2014/main" id="{075E0FB0-4F5D-69E2-82F4-ECE3E8928E59}"/>
                </a:ext>
              </a:extLst>
            </p:cNvPr>
            <p:cNvSpPr txBox="1"/>
            <p:nvPr/>
          </p:nvSpPr>
          <p:spPr>
            <a:xfrm>
              <a:off x="5795812" y="5666484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Evolución histórica de la gestión</a:t>
              </a:r>
              <a:endParaRPr sz="1200" dirty="0">
                <a:solidFill>
                  <a:srgbClr val="70AD47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DD0D22A-F67A-3341-B2FD-4F74DD67E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3160" y="5804964"/>
              <a:ext cx="282602" cy="169230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C64A326-BED6-D211-2F0A-1F8BB4C951D4}"/>
                </a:ext>
              </a:extLst>
            </p:cNvPr>
            <p:cNvCxnSpPr>
              <a:cxnSpLocks/>
            </p:cNvCxnSpPr>
            <p:nvPr/>
          </p:nvCxnSpPr>
          <p:spPr>
            <a:xfrm>
              <a:off x="5493160" y="5989658"/>
              <a:ext cx="282602" cy="176488"/>
            </a:xfrm>
            <a:prstGeom prst="straightConnector1">
              <a:avLst/>
            </a:prstGeom>
            <a:ln w="22225">
              <a:solidFill>
                <a:srgbClr val="70AD4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Google Shape;180;p7">
              <a:extLst>
                <a:ext uri="{FF2B5EF4-FFF2-40B4-BE49-F238E27FC236}">
                  <a16:creationId xmlns:a16="http://schemas.microsoft.com/office/drawing/2014/main" id="{D953D9E4-A232-4389-0205-6E7DED9A1817}"/>
                </a:ext>
              </a:extLst>
            </p:cNvPr>
            <p:cNvSpPr txBox="1"/>
            <p:nvPr/>
          </p:nvSpPr>
          <p:spPr>
            <a:xfrm>
              <a:off x="5795812" y="5993351"/>
              <a:ext cx="2371434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 dirty="0">
                  <a:solidFill>
                    <a:srgbClr val="70AD47"/>
                  </a:solidFill>
                  <a:latin typeface="Calibri"/>
                  <a:ea typeface="Calibri"/>
                  <a:cs typeface="Calibri"/>
                  <a:sym typeface="Calibri"/>
                </a:rPr>
                <a:t>Ejemplos</a:t>
              </a:r>
              <a:endParaRPr sz="1200" dirty="0">
                <a:solidFill>
                  <a:srgbClr val="70AD4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4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I: Gestión de Especies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3324E-A071-CA4B-50DF-09B0EFAEC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23101"/>
            <a:ext cx="3308639" cy="48221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8B53B-6A04-4E1B-FCE5-4A99BA4A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6" y="1553016"/>
            <a:ext cx="3581400" cy="426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A6E4E3-7C5D-7BE3-F77E-627490A073A8}"/>
              </a:ext>
            </a:extLst>
          </p:cNvPr>
          <p:cNvSpPr txBox="1"/>
          <p:nvPr/>
        </p:nvSpPr>
        <p:spPr>
          <a:xfrm>
            <a:off x="1032658" y="3332673"/>
            <a:ext cx="6795450" cy="707886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x-none" sz="4000" b="1" dirty="0"/>
              <a:t>¿Qué problema tiene esto?</a:t>
            </a:r>
          </a:p>
        </p:txBody>
      </p:sp>
    </p:spTree>
    <p:extLst>
      <p:ext uri="{BB962C8B-B14F-4D97-AF65-F5344CB8AC3E}">
        <p14:creationId xmlns:p14="http://schemas.microsoft.com/office/powerpoint/2010/main" val="30806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/>
                <a:cs typeface="Candara"/>
              </a:rPr>
              <a:t>1970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EF597B0-64B7-7544-8414-F2AE31578009}"/>
              </a:ext>
            </a:extLst>
          </p:cNvPr>
          <p:cNvGrpSpPr/>
          <p:nvPr/>
        </p:nvGrpSpPr>
        <p:grpSpPr>
          <a:xfrm>
            <a:off x="1128691" y="1651397"/>
            <a:ext cx="1431000" cy="1431000"/>
            <a:chOff x="1516072" y="3060757"/>
            <a:chExt cx="1908000" cy="1908000"/>
          </a:xfrm>
        </p:grpSpPr>
        <p:pic>
          <p:nvPicPr>
            <p:cNvPr id="3" name="Gráfico 2" descr="Sostenibilidad">
              <a:extLst>
                <a:ext uri="{FF2B5EF4-FFF2-40B4-BE49-F238E27FC236}">
                  <a16:creationId xmlns:a16="http://schemas.microsoft.com/office/drawing/2014/main" id="{D9EA25F8-22BB-9446-BF0A-50AD4848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2CC88AAA-BDB3-6246-B995-5225A8E603DB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/>
                <a:cs typeface="Candara"/>
              </a:endParaRPr>
            </a:p>
          </p:txBody>
        </p:sp>
      </p:grpSp>
      <p:pic>
        <p:nvPicPr>
          <p:cNvPr id="25" name="Imagen 24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FD2595E6-2D99-9A43-A59D-A06B3FB2C6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403606" y="4505326"/>
            <a:ext cx="5065883" cy="1305086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70E9C11-05F6-794B-9E7A-7A481F514131}"/>
              </a:ext>
            </a:extLst>
          </p:cNvPr>
          <p:cNvSpPr/>
          <p:nvPr/>
        </p:nvSpPr>
        <p:spPr>
          <a:xfrm>
            <a:off x="2798359" y="1906999"/>
            <a:ext cx="24658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﻿”</a:t>
            </a:r>
            <a:r>
              <a:rPr lang="es-ES" sz="2100" i="1" dirty="0" err="1">
                <a:latin typeface="Candara"/>
                <a:cs typeface="Candara"/>
              </a:rPr>
              <a:t>Wildlife</a:t>
            </a:r>
            <a:r>
              <a:rPr lang="es-ES" sz="2100" i="1" dirty="0">
                <a:latin typeface="Candara"/>
                <a:cs typeface="Candara"/>
              </a:rPr>
              <a:t> </a:t>
            </a:r>
            <a:r>
              <a:rPr lang="es-ES" sz="2100" i="1" dirty="0" err="1">
                <a:latin typeface="Candara"/>
                <a:cs typeface="Candara"/>
              </a:rPr>
              <a:t>ecology</a:t>
            </a:r>
            <a:r>
              <a:rPr lang="es-ES" sz="2100" i="1" dirty="0">
                <a:latin typeface="Candara"/>
                <a:cs typeface="Candara"/>
              </a:rPr>
              <a:t>”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Historia natural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/>
                <a:cs typeface="Candara"/>
              </a:rPr>
              <a:t>Ecología teórica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17DB614-CA40-9D4E-90DF-632BC33C6E1C}"/>
              </a:ext>
            </a:extLst>
          </p:cNvPr>
          <p:cNvSpPr txBox="1"/>
          <p:nvPr/>
        </p:nvSpPr>
        <p:spPr>
          <a:xfrm>
            <a:off x="5516308" y="1978729"/>
            <a:ext cx="3483646" cy="92333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FOCO en: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Conservación de especies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/>
                <a:cs typeface="Candara"/>
              </a:rPr>
              <a:t>Gestión de espacios protegidos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35637698-7641-2F41-96B9-8DB8D3BE1AB2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A11AEAE9-E904-BC42-8524-9A617778305D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/>
                <a:cs typeface="Candara"/>
              </a:rPr>
              <a:t>“naturaleza para sí misma”</a:t>
            </a:r>
          </a:p>
        </p:txBody>
      </p:sp>
      <p:sp>
        <p:nvSpPr>
          <p:cNvPr id="69" name="Flecha derecha 68">
            <a:extLst>
              <a:ext uri="{FF2B5EF4-FFF2-40B4-BE49-F238E27FC236}">
                <a16:creationId xmlns:a16="http://schemas.microsoft.com/office/drawing/2014/main" id="{3DEA83B3-DAA0-3E40-9CCE-47C1BD56C123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/>
              <a:cs typeface="Candara"/>
            </a:endParaRPr>
          </a:p>
        </p:txBody>
      </p:sp>
      <p:pic>
        <p:nvPicPr>
          <p:cNvPr id="4" name="Imagen 3" descr="mac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88" y="4577582"/>
            <a:ext cx="1852613" cy="1232829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ED43E8B-EE5F-7E4A-68B9-67761AF70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9" name="Google Shape;189;p8">
            <a:extLst>
              <a:ext uri="{FF2B5EF4-FFF2-40B4-BE49-F238E27FC236}">
                <a16:creationId xmlns:a16="http://schemas.microsoft.com/office/drawing/2014/main" id="{91181FA0-C795-ACB2-149F-92F94421170C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74;p7">
            <a:extLst>
              <a:ext uri="{FF2B5EF4-FFF2-40B4-BE49-F238E27FC236}">
                <a16:creationId xmlns:a16="http://schemas.microsoft.com/office/drawing/2014/main" id="{A95DB4B8-AB79-4C9A-CEAA-328CCFBEEBE7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3">
            <a:extLst>
              <a:ext uri="{FF2B5EF4-FFF2-40B4-BE49-F238E27FC236}">
                <a16:creationId xmlns:a16="http://schemas.microsoft.com/office/drawing/2014/main" id="{4B0D2523-0A94-3827-AC81-2A04C580DABF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E0E66452-5B90-CB96-0A6C-2DB94A336B3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50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grpSp>
        <p:nvGrpSpPr>
          <p:cNvPr id="84" name="Grupo 83">
            <a:extLst>
              <a:ext uri="{FF2B5EF4-FFF2-40B4-BE49-F238E27FC236}">
                <a16:creationId xmlns:a16="http://schemas.microsoft.com/office/drawing/2014/main" id="{C239EC3D-D234-4147-9DB3-8DA2034E1735}"/>
              </a:ext>
            </a:extLst>
          </p:cNvPr>
          <p:cNvGrpSpPr/>
          <p:nvPr/>
        </p:nvGrpSpPr>
        <p:grpSpPr>
          <a:xfrm>
            <a:off x="3773063" y="1650616"/>
            <a:ext cx="1431000" cy="1432562"/>
            <a:chOff x="5006625" y="3016132"/>
            <a:chExt cx="1908000" cy="1910082"/>
          </a:xfrm>
        </p:grpSpPr>
        <p:pic>
          <p:nvPicPr>
            <p:cNvPr id="26" name="Gráfico 25" descr="Baile">
              <a:extLst>
                <a:ext uri="{FF2B5EF4-FFF2-40B4-BE49-F238E27FC236}">
                  <a16:creationId xmlns:a16="http://schemas.microsoft.com/office/drawing/2014/main" id="{8806B572-6D0F-ED4A-8182-2B85A6EBD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28" name="Gráfico 27" descr="Sostenibilidad">
              <a:extLst>
                <a:ext uri="{FF2B5EF4-FFF2-40B4-BE49-F238E27FC236}">
                  <a16:creationId xmlns:a16="http://schemas.microsoft.com/office/drawing/2014/main" id="{4E57CB43-B0C9-C645-9EFD-DC9D99DA1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65BE1016-5EB8-7A4A-8022-C8781DCC9A89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A9037A5E-CDA3-BD26-1B88-0C7BB2AC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34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F6A1848-F1A2-BB43-B70F-8F1FE715BB7A}"/>
              </a:ext>
            </a:extLst>
          </p:cNvPr>
          <p:cNvSpPr txBox="1"/>
          <p:nvPr/>
        </p:nvSpPr>
        <p:spPr>
          <a:xfrm>
            <a:off x="5626916" y="1662824"/>
            <a:ext cx="333649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Amenazas humanas a las especies y los hábitats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800" dirty="0">
                <a:solidFill>
                  <a:schemeClr val="bg1"/>
                </a:solidFill>
                <a:latin typeface="Candara" panose="020E0502030303020204" pitchFamily="34" charset="0"/>
              </a:rPr>
              <a:t>Estrategias para revertirlas o reducirlas</a:t>
            </a: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D3348747-AAFB-8A42-B431-3025E43A1EDC}"/>
              </a:ext>
            </a:extLst>
          </p:cNvPr>
          <p:cNvSpPr/>
          <p:nvPr/>
        </p:nvSpPr>
        <p:spPr>
          <a:xfrm>
            <a:off x="177717" y="1865591"/>
            <a:ext cx="3783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﻿Gestión de recursos naturales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Ecología de poblaciones: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Uso sostenible de </a:t>
            </a:r>
            <a:r>
              <a:rPr lang="es-ES" sz="1500" i="1" dirty="0" err="1">
                <a:latin typeface="Candara" panose="020E0502030303020204" pitchFamily="34" charset="0"/>
              </a:rPr>
              <a:t>sspp</a:t>
            </a:r>
            <a:r>
              <a:rPr lang="es-ES" sz="1500" i="1" dirty="0">
                <a:latin typeface="Candara" panose="020E0502030303020204" pitchFamily="34" charset="0"/>
              </a:rPr>
              <a:t> silvestres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s-ES" sz="1500" i="1" dirty="0">
                <a:latin typeface="Candara" panose="020E0502030303020204" pitchFamily="34" charset="0"/>
              </a:rPr>
              <a:t>Tamaños de población viables</a:t>
            </a:r>
          </a:p>
        </p:txBody>
      </p:sp>
      <p:pic>
        <p:nvPicPr>
          <p:cNvPr id="77" name="Imagen 76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D88EF30D-F92B-8A48-899A-43A8B394D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Google Shape;189;p8">
            <a:extLst>
              <a:ext uri="{FF2B5EF4-FFF2-40B4-BE49-F238E27FC236}">
                <a16:creationId xmlns:a16="http://schemas.microsoft.com/office/drawing/2014/main" id="{015393CE-7195-DA45-4A4A-54A0C89F6EC6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74;p7">
            <a:extLst>
              <a:ext uri="{FF2B5EF4-FFF2-40B4-BE49-F238E27FC236}">
                <a16:creationId xmlns:a16="http://schemas.microsoft.com/office/drawing/2014/main" id="{D17C352B-0BA9-7A86-82A3-435A0F8CB5F2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3">
            <a:extLst>
              <a:ext uri="{FF2B5EF4-FFF2-40B4-BE49-F238E27FC236}">
                <a16:creationId xmlns:a16="http://schemas.microsoft.com/office/drawing/2014/main" id="{03C0375D-4AFB-849D-F2D1-5C2C8DF2AB4D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6">
            <a:extLst>
              <a:ext uri="{FF2B5EF4-FFF2-40B4-BE49-F238E27FC236}">
                <a16:creationId xmlns:a16="http://schemas.microsoft.com/office/drawing/2014/main" id="{E9178D2A-C8E1-0715-ED13-49ED5502EC57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931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EBF4DE-278D-4A85-E1EC-A96D844B2214}"/>
              </a:ext>
            </a:extLst>
          </p:cNvPr>
          <p:cNvGrpSpPr/>
          <p:nvPr/>
        </p:nvGrpSpPr>
        <p:grpSpPr>
          <a:xfrm>
            <a:off x="405441" y="1817791"/>
            <a:ext cx="8333117" cy="4788656"/>
            <a:chOff x="405441" y="1817791"/>
            <a:chExt cx="8333117" cy="47886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078913-8300-8224-C02A-64E34BC6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9786" y="5100047"/>
              <a:ext cx="6426200" cy="1244600"/>
            </a:xfrm>
            <a:prstGeom prst="rect">
              <a:avLst/>
            </a:prstGeom>
          </p:spPr>
        </p:pic>
        <p:pic>
          <p:nvPicPr>
            <p:cNvPr id="1026" name="Picture 2" descr="Stock Status Plots Figure 3b">
              <a:extLst>
                <a:ext uri="{FF2B5EF4-FFF2-40B4-BE49-F238E27FC236}">
                  <a16:creationId xmlns:a16="http://schemas.microsoft.com/office/drawing/2014/main" id="{E1B13DC8-5AB4-224C-B0EF-583C86C2A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41" y="1817791"/>
              <a:ext cx="8333117" cy="3124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CD5B9D-ACE2-BC23-C1B9-93758165FD3D}"/>
                </a:ext>
              </a:extLst>
            </p:cNvPr>
            <p:cNvSpPr txBox="1"/>
            <p:nvPr/>
          </p:nvSpPr>
          <p:spPr>
            <a:xfrm>
              <a:off x="2062388" y="6298670"/>
              <a:ext cx="57218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dirty="0">
                  <a:hlinkClick r:id="rId5"/>
                </a:rPr>
                <a:t>https://www.seaaroundus.org/stock-status-plots-method/</a:t>
              </a:r>
              <a:endParaRPr lang="x-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03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DE92BF-43E0-AC88-B809-30C58C961A45}"/>
              </a:ext>
            </a:extLst>
          </p:cNvPr>
          <p:cNvGrpSpPr/>
          <p:nvPr/>
        </p:nvGrpSpPr>
        <p:grpSpPr>
          <a:xfrm>
            <a:off x="199756" y="1623101"/>
            <a:ext cx="8704123" cy="5069828"/>
            <a:chOff x="199756" y="1623101"/>
            <a:chExt cx="8704123" cy="506982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07CC95A-14A2-494A-5B0C-9BED7810D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720" y="1623101"/>
              <a:ext cx="6823494" cy="471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D52E63-71D3-C4BE-BCBB-6579A3A24FD1}"/>
                </a:ext>
              </a:extLst>
            </p:cNvPr>
            <p:cNvSpPr txBox="1"/>
            <p:nvPr/>
          </p:nvSpPr>
          <p:spPr>
            <a:xfrm>
              <a:off x="199756" y="6431319"/>
              <a:ext cx="870412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x-none" sz="1100" dirty="0">
                  <a:hlinkClick r:id="rId4"/>
                </a:rPr>
                <a:t>https://oap.ospar.org/en/ospar-assessments/intermediate-assessment-2017/key-messages-and-highlights/fish-communities-recovering/</a:t>
              </a:r>
              <a:endParaRPr lang="x-non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6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Pesquerías.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4DB75-BDA4-50B9-24AD-2CD355A6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73" y="1660005"/>
            <a:ext cx="7030054" cy="46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8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II: Manejo de “recursos” específicos. Bosques.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35696F-E0BD-581F-06A5-538F857C3342}"/>
              </a:ext>
            </a:extLst>
          </p:cNvPr>
          <p:cNvGrpSpPr/>
          <p:nvPr/>
        </p:nvGrpSpPr>
        <p:grpSpPr>
          <a:xfrm>
            <a:off x="268768" y="1640160"/>
            <a:ext cx="8392152" cy="3371593"/>
            <a:chOff x="268768" y="1640160"/>
            <a:chExt cx="8392152" cy="337159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0D6582-E696-415E-1BAA-8845FB355762}"/>
                </a:ext>
              </a:extLst>
            </p:cNvPr>
            <p:cNvSpPr txBox="1"/>
            <p:nvPr/>
          </p:nvSpPr>
          <p:spPr>
            <a:xfrm>
              <a:off x="268768" y="1640160"/>
              <a:ext cx="4188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Selvicultura, ordenación de montes</a:t>
              </a:r>
            </a:p>
          </p:txBody>
        </p:sp>
        <p:pic>
          <p:nvPicPr>
            <p:cNvPr id="4098" name="Picture 2" descr="LA ORDENACIÓN DE UN MONTE ARBOLADO » Biodiversidad Fúngica">
              <a:extLst>
                <a:ext uri="{FF2B5EF4-FFF2-40B4-BE49-F238E27FC236}">
                  <a16:creationId xmlns:a16="http://schemas.microsoft.com/office/drawing/2014/main" id="{357E6FD2-2DB3-F81E-BCFF-481B5130D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662253"/>
              <a:ext cx="4445000" cy="234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31D668-E162-7369-F2F1-8BE902A64A52}"/>
                </a:ext>
              </a:extLst>
            </p:cNvPr>
            <p:cNvSpPr txBox="1"/>
            <p:nvPr/>
          </p:nvSpPr>
          <p:spPr>
            <a:xfrm>
              <a:off x="4934309" y="2728236"/>
              <a:ext cx="372661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2000" dirty="0">
                  <a:solidFill>
                    <a:srgbClr val="70AD47"/>
                  </a:solidFill>
                </a:rPr>
                <a:t>Conjunto de técnicas que permiten mantener la cubierta del bosque al mismo tiempo que extraemos madera. </a:t>
              </a:r>
              <a:r>
                <a:rPr lang="en-GB" sz="2000" dirty="0">
                  <a:solidFill>
                    <a:srgbClr val="70AD47"/>
                  </a:solidFill>
                </a:rPr>
                <a:t>S</a:t>
              </a:r>
              <a:r>
                <a:rPr lang="x-none" sz="2000" dirty="0">
                  <a:solidFill>
                    <a:srgbClr val="70AD47"/>
                  </a:solidFill>
                </a:rPr>
                <a:t>e obtienen “rentas” y se mantiene el “capital” forestal.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9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Fase III: Manejo de “zonas”. Red Natura 2000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C0CF84-2F02-18AA-6249-A6A0BD3AE0E6}"/>
              </a:ext>
            </a:extLst>
          </p:cNvPr>
          <p:cNvGrpSpPr/>
          <p:nvPr/>
        </p:nvGrpSpPr>
        <p:grpSpPr>
          <a:xfrm>
            <a:off x="268768" y="895145"/>
            <a:ext cx="8606464" cy="5755275"/>
            <a:chOff x="268768" y="895145"/>
            <a:chExt cx="8606464" cy="5755275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204737B9-877E-AAF5-8982-1CF67D2AC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829" y="895145"/>
              <a:ext cx="1640403" cy="1415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FA644D-2FFD-C7F7-B167-4A4C482CA66B}"/>
                </a:ext>
              </a:extLst>
            </p:cNvPr>
            <p:cNvSpPr txBox="1"/>
            <p:nvPr/>
          </p:nvSpPr>
          <p:spPr>
            <a:xfrm>
              <a:off x="268768" y="1602872"/>
              <a:ext cx="69124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2400" b="1" dirty="0">
                  <a:solidFill>
                    <a:srgbClr val="70AD47"/>
                  </a:solidFill>
                </a:rPr>
                <a:t>Hábitat (vegetación y medio físico) + especies</a:t>
              </a:r>
            </a:p>
          </p:txBody>
        </p:sp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504ED225-84DF-9C76-BEB9-F9FC551F9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768" y="2397582"/>
              <a:ext cx="4780104" cy="413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CF6B13-2DA0-72A0-76A7-B87B0C98E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525" y="2515731"/>
              <a:ext cx="2973426" cy="413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43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399496" y="982125"/>
            <a:ext cx="8353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/>
              <a:t>¿Cuándo un problema se vuelve retorcido?</a:t>
            </a:r>
            <a:endParaRPr lang="en-ES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745165" y="2228295"/>
            <a:ext cx="7377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complejidad</a:t>
            </a:r>
            <a:r>
              <a:rPr lang="en-GB" dirty="0"/>
              <a:t> y la </a:t>
            </a:r>
            <a:r>
              <a:rPr lang="en-GB" dirty="0" err="1"/>
              <a:t>interdependencia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componentes</a:t>
            </a:r>
            <a:r>
              <a:rPr lang="en-GB" dirty="0"/>
              <a:t>, que </a:t>
            </a:r>
            <a:r>
              <a:rPr lang="en-GB" dirty="0" err="1"/>
              <a:t>crean</a:t>
            </a:r>
            <a:r>
              <a:rPr lang="en-GB" dirty="0"/>
              <a:t> </a:t>
            </a:r>
            <a:r>
              <a:rPr lang="en-GB" dirty="0" err="1"/>
              <a:t>retroalimentaciones</a:t>
            </a:r>
            <a:r>
              <a:rPr lang="en-GB" dirty="0"/>
              <a:t> y </a:t>
            </a:r>
            <a:r>
              <a:rPr lang="en-GB" dirty="0" err="1"/>
              <a:t>respuestas</a:t>
            </a:r>
            <a:r>
              <a:rPr lang="en-GB" dirty="0"/>
              <a:t> no </a:t>
            </a:r>
            <a:r>
              <a:rPr lang="en-GB" dirty="0" err="1"/>
              <a:t>lineales</a:t>
            </a:r>
            <a:r>
              <a:rPr lang="en-GB" dirty="0"/>
              <a:t> a las </a:t>
            </a:r>
            <a:r>
              <a:rPr lang="en-GB" dirty="0" err="1"/>
              <a:t>intervenciones</a:t>
            </a:r>
            <a:r>
              <a:rPr lang="en-GB" dirty="0"/>
              <a:t> de gestion.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incertidumbre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riesgos</a:t>
            </a:r>
            <a:r>
              <a:rPr lang="en-GB" dirty="0"/>
              <a:t> y las </a:t>
            </a:r>
            <a:r>
              <a:rPr lang="en-GB" dirty="0" err="1"/>
              <a:t>consecuencias</a:t>
            </a:r>
            <a:r>
              <a:rPr lang="en-GB" dirty="0"/>
              <a:t> </a:t>
            </a:r>
            <a:r>
              <a:rPr lang="en-GB" dirty="0" err="1"/>
              <a:t>imprevistas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La </a:t>
            </a:r>
            <a:r>
              <a:rPr lang="en-GB" dirty="0" err="1"/>
              <a:t>divergencia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valores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poder</a:t>
            </a:r>
            <a:r>
              <a:rPr lang="en-GB" dirty="0"/>
              <a:t> de </a:t>
            </a:r>
            <a:r>
              <a:rPr lang="en-GB" dirty="0" err="1"/>
              <a:t>decisión</a:t>
            </a:r>
            <a:r>
              <a:rPr lang="en-GB" dirty="0"/>
              <a:t> de las </a:t>
            </a:r>
            <a:r>
              <a:rPr lang="en-GB" dirty="0" err="1"/>
              <a:t>múltiples</a:t>
            </a:r>
            <a:r>
              <a:rPr lang="en-GB" dirty="0"/>
              <a:t> </a:t>
            </a:r>
            <a:r>
              <a:rPr lang="en-GB" dirty="0" err="1"/>
              <a:t>partes</a:t>
            </a:r>
            <a:r>
              <a:rPr lang="en-GB" dirty="0"/>
              <a:t> </a:t>
            </a:r>
            <a:r>
              <a:rPr lang="en-GB" dirty="0" err="1"/>
              <a:t>interesadas</a:t>
            </a:r>
            <a:r>
              <a:rPr lang="en-GB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Los </a:t>
            </a:r>
            <a:r>
              <a:rPr lang="en-GB" dirty="0" err="1"/>
              <a:t>desajustes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las </a:t>
            </a:r>
            <a:r>
              <a:rPr lang="en-GB" dirty="0" err="1"/>
              <a:t>escalas</a:t>
            </a:r>
            <a:r>
              <a:rPr lang="en-GB" dirty="0"/>
              <a:t> </a:t>
            </a:r>
            <a:r>
              <a:rPr lang="en-GB" dirty="0" err="1"/>
              <a:t>espaciales</a:t>
            </a:r>
            <a:r>
              <a:rPr lang="en-GB" dirty="0"/>
              <a:t> y </a:t>
            </a:r>
            <a:r>
              <a:rPr lang="en-GB" dirty="0" err="1"/>
              <a:t>temporales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procesos</a:t>
            </a:r>
            <a:r>
              <a:rPr lang="en-GB" dirty="0"/>
              <a:t> </a:t>
            </a:r>
            <a:r>
              <a:rPr lang="en-GB" dirty="0" err="1"/>
              <a:t>ecológicos</a:t>
            </a:r>
            <a:r>
              <a:rPr lang="en-GB" dirty="0"/>
              <a:t> y </a:t>
            </a:r>
            <a:r>
              <a:rPr lang="en-GB" dirty="0" err="1"/>
              <a:t>administrativos</a:t>
            </a:r>
            <a:r>
              <a:rPr lang="en-GB" dirty="0"/>
              <a:t>.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304202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40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6F6A1848-F1A2-BB43-B70F-8F1FE715BB7A}"/>
              </a:ext>
            </a:extLst>
          </p:cNvPr>
          <p:cNvSpPr txBox="1"/>
          <p:nvPr/>
        </p:nvSpPr>
        <p:spPr>
          <a:xfrm>
            <a:off x="2737742" y="1604272"/>
            <a:ext cx="2600503" cy="17081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De las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sspp</a:t>
            </a: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 a los ecosistemas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Costes de la pérdida de biodiversidad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Contribuciones de los ecosistemas a la sociedad</a:t>
            </a: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09543A9-7912-2541-A9C7-515F3D710CA8}"/>
              </a:ext>
            </a:extLst>
          </p:cNvPr>
          <p:cNvSpPr/>
          <p:nvPr/>
        </p:nvSpPr>
        <p:spPr>
          <a:xfrm>
            <a:off x="251557" y="1870200"/>
            <a:ext cx="23442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Funciones y servicios de los ecosistemas﻿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ambiental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800" i="1" dirty="0">
                <a:latin typeface="Candara" panose="020E0502030303020204" pitchFamily="34" charset="0"/>
              </a:rPr>
              <a:t>Economía ecológica</a:t>
            </a:r>
            <a:endParaRPr lang="es-ES" sz="1050" i="1" dirty="0">
              <a:latin typeface="Candara" panose="020E0502030303020204" pitchFamily="34" charset="0"/>
            </a:endParaRP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19AD962D-BE69-824E-9EA2-528B2DC33484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07311E18-9797-6248-82E5-9C5FAF419642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E39F9002-7DE0-DC49-BAEB-25E53965215D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9BBF464B-3865-0A43-87F1-4107BC976ED5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70" name="Flecha derecha 69">
            <a:extLst>
              <a:ext uri="{FF2B5EF4-FFF2-40B4-BE49-F238E27FC236}">
                <a16:creationId xmlns:a16="http://schemas.microsoft.com/office/drawing/2014/main" id="{45519BA7-4CAD-E844-BACD-457998353D25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F1B112A0-4B4A-B347-81F5-B0D9E43B742E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72" name="Flecha derecha 71">
            <a:extLst>
              <a:ext uri="{FF2B5EF4-FFF2-40B4-BE49-F238E27FC236}">
                <a16:creationId xmlns:a16="http://schemas.microsoft.com/office/drawing/2014/main" id="{93F0DC91-FF1F-1B46-A647-873BCAA2380C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1BC020D-1CBA-3246-A84C-82712B1190F2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74" name="Flecha derecha 73">
            <a:extLst>
              <a:ext uri="{FF2B5EF4-FFF2-40B4-BE49-F238E27FC236}">
                <a16:creationId xmlns:a16="http://schemas.microsoft.com/office/drawing/2014/main" id="{C80D2B63-1BA8-D94E-BEAA-987F146CCC24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EDE1DBFC-0CD5-014D-8936-7CE5B581DCCE}"/>
              </a:ext>
            </a:extLst>
          </p:cNvPr>
          <p:cNvGrpSpPr/>
          <p:nvPr/>
        </p:nvGrpSpPr>
        <p:grpSpPr>
          <a:xfrm>
            <a:off x="5447533" y="1645673"/>
            <a:ext cx="1431000" cy="1442450"/>
            <a:chOff x="7274528" y="3140615"/>
            <a:chExt cx="1908000" cy="1923267"/>
          </a:xfrm>
        </p:grpSpPr>
        <p:pic>
          <p:nvPicPr>
            <p:cNvPr id="29" name="Gráfico 28" descr="Grupo de personas">
              <a:extLst>
                <a:ext uri="{FF2B5EF4-FFF2-40B4-BE49-F238E27FC236}">
                  <a16:creationId xmlns:a16="http://schemas.microsoft.com/office/drawing/2014/main" id="{957A20A7-E8A2-704A-B5EB-B76034B7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30" name="Gráfico 29" descr="Sostenibilidad">
              <a:extLst>
                <a:ext uri="{FF2B5EF4-FFF2-40B4-BE49-F238E27FC236}">
                  <a16:creationId xmlns:a16="http://schemas.microsoft.com/office/drawing/2014/main" id="{BED42C75-8408-AF41-B482-4C15B5A19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31" name="Conector curvado 30">
              <a:extLst>
                <a:ext uri="{FF2B5EF4-FFF2-40B4-BE49-F238E27FC236}">
                  <a16:creationId xmlns:a16="http://schemas.microsoft.com/office/drawing/2014/main" id="{24958989-BF62-DD42-8286-9884083C7042}"/>
                </a:ext>
              </a:extLst>
            </p:cNvPr>
            <p:cNvCxnSpPr>
              <a:cxnSpLocks/>
              <a:stCxn id="30" idx="1"/>
              <a:endCxn id="29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curvado 31">
              <a:extLst>
                <a:ext uri="{FF2B5EF4-FFF2-40B4-BE49-F238E27FC236}">
                  <a16:creationId xmlns:a16="http://schemas.microsoft.com/office/drawing/2014/main" id="{928CBACA-4B51-314D-8214-16C95D98F5CB}"/>
                </a:ext>
              </a:extLst>
            </p:cNvPr>
            <p:cNvCxnSpPr>
              <a:cxnSpLocks/>
              <a:stCxn id="30" idx="3"/>
              <a:endCxn id="29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7776C849-EA64-3347-A2E8-940D6DA671BA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62772E86-66F7-174E-B447-09D05D66ABD8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86BB4DC-4D92-524C-8E2A-68AFCA84F33C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C4EB062-4733-684E-B857-EE7CC7385F39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pic>
        <p:nvPicPr>
          <p:cNvPr id="38" name="Imagen 37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C0AFF469-BE17-AD41-8611-E5DC53AECC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8F330F80-D55D-1E4E-98B5-20BBB9DAEF3E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A0F609C-2B5E-9730-E20A-4D1C6B1135FD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id="{DFA147AE-401B-02B0-81C5-4A5106AC3571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4;p7">
            <a:extLst>
              <a:ext uri="{FF2B5EF4-FFF2-40B4-BE49-F238E27FC236}">
                <a16:creationId xmlns:a16="http://schemas.microsoft.com/office/drawing/2014/main" id="{A51226FD-1913-6FF8-B653-01363AED7CBA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EF5E815A-41D6-2AA2-51E6-BEA2623A47A7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6">
            <a:extLst>
              <a:ext uri="{FF2B5EF4-FFF2-40B4-BE49-F238E27FC236}">
                <a16:creationId xmlns:a16="http://schemas.microsoft.com/office/drawing/2014/main" id="{A09D7AC3-B0A1-C29C-6FF6-7B152FDD1DBB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879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1EEDF5EF-1C1E-3B45-B4DF-41C1DD216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77B768-4358-734A-A4CE-592ADDEA54EB}"/>
              </a:ext>
            </a:extLst>
          </p:cNvPr>
          <p:cNvSpPr/>
          <p:nvPr/>
        </p:nvSpPr>
        <p:spPr>
          <a:xfrm>
            <a:off x="401736" y="3378474"/>
            <a:ext cx="2792798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308AFBD-A72E-FE44-B01D-F9DCC683EC5C}"/>
              </a:ext>
            </a:extLst>
          </p:cNvPr>
          <p:cNvSpPr txBox="1"/>
          <p:nvPr/>
        </p:nvSpPr>
        <p:spPr>
          <a:xfrm>
            <a:off x="5146363" y="4370460"/>
            <a:ext cx="1835394" cy="392415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Millenium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MEA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(2001-2005)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3F54FBD7-DA5C-514A-9770-F70B39E8C059}"/>
              </a:ext>
            </a:extLst>
          </p:cNvPr>
          <p:cNvSpPr/>
          <p:nvPr/>
        </p:nvSpPr>
        <p:spPr>
          <a:xfrm>
            <a:off x="5447533" y="4826659"/>
            <a:ext cx="1727345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Economics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TEEB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(2007-2011)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073FF75-3F85-E640-8273-8C925F8015FF}"/>
              </a:ext>
            </a:extLst>
          </p:cNvPr>
          <p:cNvGrpSpPr/>
          <p:nvPr/>
        </p:nvGrpSpPr>
        <p:grpSpPr>
          <a:xfrm>
            <a:off x="7043512" y="1651397"/>
            <a:ext cx="1463204" cy="1431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882D35E-3A8F-E346-9D06-1FC6770E383D}"/>
              </a:ext>
            </a:extLst>
          </p:cNvPr>
          <p:cNvSpPr txBox="1"/>
          <p:nvPr/>
        </p:nvSpPr>
        <p:spPr>
          <a:xfrm>
            <a:off x="6427919" y="5380410"/>
            <a:ext cx="1992858" cy="530915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Mapping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Assessment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of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their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MAES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(2012-2019)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7F18ABB1-30E8-8045-B850-592992655FFF}"/>
              </a:ext>
            </a:extLst>
          </p:cNvPr>
          <p:cNvSpPr txBox="1"/>
          <p:nvPr/>
        </p:nvSpPr>
        <p:spPr>
          <a:xfrm>
            <a:off x="7230093" y="4347003"/>
            <a:ext cx="1733313" cy="6694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Intergovernmental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Science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Policy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Platform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on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Biodiversity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and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Ecosystem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Candara" panose="020E0502030303020204" pitchFamily="34" charset="0"/>
              </a:rPr>
              <a:t>Services</a:t>
            </a:r>
            <a:r>
              <a:rPr lang="es-ES" sz="900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</a:p>
          <a:p>
            <a:pPr algn="ctr"/>
            <a:r>
              <a:rPr lang="es-ES" sz="1050" b="1" dirty="0">
                <a:solidFill>
                  <a:schemeClr val="bg1"/>
                </a:solidFill>
                <a:latin typeface="Candara" panose="020E0502030303020204" pitchFamily="34" charset="0"/>
              </a:rPr>
              <a:t>IPBES</a:t>
            </a:r>
            <a:r>
              <a:rPr lang="es-ES" sz="1050" dirty="0">
                <a:solidFill>
                  <a:schemeClr val="bg1"/>
                </a:solidFill>
                <a:latin typeface="Candara" panose="020E0502030303020204" pitchFamily="34" charset="0"/>
              </a:rPr>
              <a:t> (2012-2020)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41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solidFill>
                  <a:srgbClr val="FFFFFF"/>
                </a:solidFill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9DAEF953-6BF7-1442-9D3F-F05803E01D87}"/>
              </a:ext>
            </a:extLst>
          </p:cNvPr>
          <p:cNvSpPr txBox="1"/>
          <p:nvPr/>
        </p:nvSpPr>
        <p:spPr>
          <a:xfrm>
            <a:off x="3854090" y="1761711"/>
            <a:ext cx="3097706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FOCO: </a:t>
            </a: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Relaciones dinámicas,  bilaterales, multidimensionales y </a:t>
            </a:r>
            <a:r>
              <a:rPr lang="es-ES" sz="1500" dirty="0" err="1">
                <a:solidFill>
                  <a:schemeClr val="bg1"/>
                </a:solidFill>
                <a:latin typeface="Candara" panose="020E0502030303020204" pitchFamily="34" charset="0"/>
              </a:rPr>
              <a:t>multiescalares</a:t>
            </a:r>
            <a:endParaRPr lang="es-ES" sz="15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257175" indent="-257175">
              <a:buFont typeface="Wingdings" pitchFamily="2" charset="2"/>
              <a:buChar char="ü"/>
            </a:pPr>
            <a:r>
              <a:rPr lang="es-ES" sz="1500" dirty="0">
                <a:solidFill>
                  <a:schemeClr val="bg1"/>
                </a:solidFill>
                <a:latin typeface="Candara" panose="020E0502030303020204" pitchFamily="34" charset="0"/>
              </a:rPr>
              <a:t>Estructuras culturales e instituciones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00A1AEAC-5BE5-434A-9099-D5CAD653F4CF}"/>
              </a:ext>
            </a:extLst>
          </p:cNvPr>
          <p:cNvSpPr/>
          <p:nvPr/>
        </p:nvSpPr>
        <p:spPr>
          <a:xfrm>
            <a:off x="451892" y="1969459"/>
            <a:ext cx="322461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﻿Interdisciplinar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sociales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2100" i="1" dirty="0">
                <a:latin typeface="Candara" panose="020E0502030303020204" pitchFamily="34" charset="0"/>
              </a:rPr>
              <a:t>Ciencias ecológicas</a:t>
            </a:r>
            <a:endParaRPr lang="es-ES" sz="1500" i="1" dirty="0">
              <a:latin typeface="Candara" panose="020E0502030303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D25D4A-402C-E5D5-A9BD-E6E092945661}"/>
              </a:ext>
            </a:extLst>
          </p:cNvPr>
          <p:cNvSpPr txBox="1">
            <a:spLocks/>
          </p:cNvSpPr>
          <p:nvPr/>
        </p:nvSpPr>
        <p:spPr>
          <a:xfrm>
            <a:off x="280852" y="1072787"/>
            <a:ext cx="8582297" cy="49038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s-ES" sz="3200">
                <a:solidFill>
                  <a:schemeClr val="bg1"/>
                </a:solidFill>
              </a:rPr>
              <a:t>Evolución de la idea de “conservación” 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23" name="Google Shape;189;p8">
            <a:extLst>
              <a:ext uri="{FF2B5EF4-FFF2-40B4-BE49-F238E27FC236}">
                <a16:creationId xmlns:a16="http://schemas.microsoft.com/office/drawing/2014/main" id="{EA80FE5F-7154-B9B3-CE40-2762B2B4B5EA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74;p7">
            <a:extLst>
              <a:ext uri="{FF2B5EF4-FFF2-40B4-BE49-F238E27FC236}">
                <a16:creationId xmlns:a16="http://schemas.microsoft.com/office/drawing/2014/main" id="{482E05F7-5EAE-52A3-137E-BB995D5D5DE1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Straight Connector 3">
            <a:extLst>
              <a:ext uri="{FF2B5EF4-FFF2-40B4-BE49-F238E27FC236}">
                <a16:creationId xmlns:a16="http://schemas.microsoft.com/office/drawing/2014/main" id="{62B53214-FFD5-1A35-1E23-39CA04090413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">
            <a:extLst>
              <a:ext uri="{FF2B5EF4-FFF2-40B4-BE49-F238E27FC236}">
                <a16:creationId xmlns:a16="http://schemas.microsoft.com/office/drawing/2014/main" id="{E356B4C2-F107-7F58-7962-4401001CDCF8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781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24189FD0-3366-2345-8FF8-2BDBD8ECE2A9}"/>
              </a:ext>
            </a:extLst>
          </p:cNvPr>
          <p:cNvSpPr/>
          <p:nvPr/>
        </p:nvSpPr>
        <p:spPr>
          <a:xfrm>
            <a:off x="5686552" y="3378474"/>
            <a:ext cx="1006226" cy="623731"/>
          </a:xfrm>
          <a:prstGeom prst="rect">
            <a:avLst/>
          </a:prstGeom>
          <a:solidFill>
            <a:srgbClr val="0C2060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ECD9C8F-6F41-994D-B753-B99A7C6E35EC}"/>
              </a:ext>
            </a:extLst>
          </p:cNvPr>
          <p:cNvSpPr/>
          <p:nvPr/>
        </p:nvSpPr>
        <p:spPr>
          <a:xfrm>
            <a:off x="3194533" y="3378474"/>
            <a:ext cx="2492018" cy="623731"/>
          </a:xfrm>
          <a:prstGeom prst="rect">
            <a:avLst/>
          </a:prstGeom>
          <a:solidFill>
            <a:srgbClr val="0C2060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 dirty="0">
              <a:latin typeface="Candara" panose="020E0502030303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377B768-4358-734A-A4CE-592ADDEA54EB}"/>
              </a:ext>
            </a:extLst>
          </p:cNvPr>
          <p:cNvSpPr/>
          <p:nvPr/>
        </p:nvSpPr>
        <p:spPr>
          <a:xfrm>
            <a:off x="345610" y="3378474"/>
            <a:ext cx="2848924" cy="623732"/>
          </a:xfrm>
          <a:prstGeom prst="rect">
            <a:avLst/>
          </a:prstGeom>
          <a:solidFill>
            <a:srgbClr val="0C206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2F94D4-C939-DC4D-8851-61666CA4F74C}"/>
              </a:ext>
            </a:extLst>
          </p:cNvPr>
          <p:cNvSpPr txBox="1"/>
          <p:nvPr/>
        </p:nvSpPr>
        <p:spPr>
          <a:xfrm>
            <a:off x="301084" y="3556724"/>
            <a:ext cx="28934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para sí misma”</a:t>
            </a:r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50891CBF-589A-EF4E-81A5-FE645D8F7739}"/>
              </a:ext>
            </a:extLst>
          </p:cNvPr>
          <p:cNvSpPr/>
          <p:nvPr/>
        </p:nvSpPr>
        <p:spPr>
          <a:xfrm>
            <a:off x="6692778" y="3041850"/>
            <a:ext cx="2150138" cy="1296977"/>
          </a:xfrm>
          <a:prstGeom prst="rightArrow">
            <a:avLst>
              <a:gd name="adj1" fmla="val 47938"/>
              <a:gd name="adj2" fmla="val 50000"/>
            </a:avLst>
          </a:prstGeom>
          <a:solidFill>
            <a:srgbClr val="0C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CC3ABC-5B66-6140-9F17-AD4C98541187}"/>
              </a:ext>
            </a:extLst>
          </p:cNvPr>
          <p:cNvSpPr txBox="1"/>
          <p:nvPr/>
        </p:nvSpPr>
        <p:spPr>
          <a:xfrm>
            <a:off x="6403691" y="3333208"/>
            <a:ext cx="2518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rgbClr val="FFFFFF"/>
                </a:solidFill>
                <a:latin typeface="Candara" panose="020E0502030303020204" pitchFamily="34" charset="0"/>
              </a:rPr>
              <a:t>“naturaleza y personas”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95024E7-1DAC-1A44-9785-85DFEE6F2C58}"/>
              </a:ext>
            </a:extLst>
          </p:cNvPr>
          <p:cNvSpPr txBox="1"/>
          <p:nvPr/>
        </p:nvSpPr>
        <p:spPr>
          <a:xfrm>
            <a:off x="301084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1960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A5FA56A-9409-3A4C-8EE3-A450DAC33AA4}"/>
              </a:ext>
            </a:extLst>
          </p:cNvPr>
          <p:cNvSpPr txBox="1"/>
          <p:nvPr/>
        </p:nvSpPr>
        <p:spPr>
          <a:xfrm>
            <a:off x="1603495" y="4071610"/>
            <a:ext cx="4347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1970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26BFCCE-34EF-734C-8EAD-68E9289FDA4D}"/>
              </a:ext>
            </a:extLst>
          </p:cNvPr>
          <p:cNvSpPr txBox="1"/>
          <p:nvPr/>
        </p:nvSpPr>
        <p:spPr>
          <a:xfrm>
            <a:off x="2905907" y="407161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1980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06F7AB4-1588-B34C-AB6A-18ADB843B7AC}"/>
              </a:ext>
            </a:extLst>
          </p:cNvPr>
          <p:cNvSpPr txBox="1"/>
          <p:nvPr/>
        </p:nvSpPr>
        <p:spPr>
          <a:xfrm>
            <a:off x="4208319" y="4071610"/>
            <a:ext cx="442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1990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BF8CA31-A31A-9C43-B846-4A4466CB0191}"/>
              </a:ext>
            </a:extLst>
          </p:cNvPr>
          <p:cNvSpPr txBox="1"/>
          <p:nvPr/>
        </p:nvSpPr>
        <p:spPr>
          <a:xfrm>
            <a:off x="5491682" y="4071610"/>
            <a:ext cx="4651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2000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7D0D61-C54A-8947-B66C-D5DD1E79ADC6}"/>
              </a:ext>
            </a:extLst>
          </p:cNvPr>
          <p:cNvSpPr txBox="1"/>
          <p:nvPr/>
        </p:nvSpPr>
        <p:spPr>
          <a:xfrm>
            <a:off x="6391268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D50638-7F6F-9A41-9AD7-8A111191172B}"/>
              </a:ext>
            </a:extLst>
          </p:cNvPr>
          <p:cNvSpPr txBox="1"/>
          <p:nvPr/>
        </p:nvSpPr>
        <p:spPr>
          <a:xfrm>
            <a:off x="7333003" y="4071610"/>
            <a:ext cx="457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b="1" dirty="0">
                <a:latin typeface="Candara" panose="020E0502030303020204" pitchFamily="34" charset="0"/>
              </a:rPr>
              <a:t>2020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073FF75-3F85-E640-8273-8C925F8015FF}"/>
              </a:ext>
            </a:extLst>
          </p:cNvPr>
          <p:cNvGrpSpPr/>
          <p:nvPr/>
        </p:nvGrpSpPr>
        <p:grpSpPr>
          <a:xfrm>
            <a:off x="7223230" y="2844048"/>
            <a:ext cx="486000" cy="486000"/>
            <a:chOff x="9391349" y="1058863"/>
            <a:chExt cx="1950939" cy="1908000"/>
          </a:xfrm>
        </p:grpSpPr>
        <p:pic>
          <p:nvPicPr>
            <p:cNvPr id="39" name="Gráfico 38" descr="Sostenibilidad">
              <a:extLst>
                <a:ext uri="{FF2B5EF4-FFF2-40B4-BE49-F238E27FC236}">
                  <a16:creationId xmlns:a16="http://schemas.microsoft.com/office/drawing/2014/main" id="{10288C8C-9AB4-F74E-B8C3-DE95C5F35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476940" y="1675799"/>
              <a:ext cx="422191" cy="379012"/>
            </a:xfrm>
            <a:prstGeom prst="rect">
              <a:avLst/>
            </a:prstGeom>
          </p:spPr>
        </p:pic>
        <p:pic>
          <p:nvPicPr>
            <p:cNvPr id="49" name="Gráfico 48" descr="Persona confundida">
              <a:extLst>
                <a:ext uri="{FF2B5EF4-FFF2-40B4-BE49-F238E27FC236}">
                  <a16:creationId xmlns:a16="http://schemas.microsoft.com/office/drawing/2014/main" id="{840021CE-422D-494A-BC66-DB5E114F7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14321" y="2238599"/>
              <a:ext cx="664629" cy="664629"/>
            </a:xfrm>
            <a:prstGeom prst="rect">
              <a:avLst/>
            </a:prstGeom>
          </p:spPr>
        </p:pic>
        <p:pic>
          <p:nvPicPr>
            <p:cNvPr id="51" name="Gráfico 50" descr="Bebé">
              <a:extLst>
                <a:ext uri="{FF2B5EF4-FFF2-40B4-BE49-F238E27FC236}">
                  <a16:creationId xmlns:a16="http://schemas.microsoft.com/office/drawing/2014/main" id="{603C7655-BD2D-C14F-BA3F-79F47DFF5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25494" y="1190088"/>
              <a:ext cx="483084" cy="483084"/>
            </a:xfrm>
            <a:prstGeom prst="rect">
              <a:avLst/>
            </a:prstGeom>
          </p:spPr>
        </p:pic>
        <p:pic>
          <p:nvPicPr>
            <p:cNvPr id="53" name="Gráfico 52" descr="Mujer">
              <a:extLst>
                <a:ext uri="{FF2B5EF4-FFF2-40B4-BE49-F238E27FC236}">
                  <a16:creationId xmlns:a16="http://schemas.microsoft.com/office/drawing/2014/main" id="{19F91E36-FB72-4948-B7E4-DF7ED01CC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03941" y="1491918"/>
              <a:ext cx="664629" cy="664629"/>
            </a:xfrm>
            <a:prstGeom prst="rect">
              <a:avLst/>
            </a:prstGeom>
          </p:spPr>
        </p:pic>
        <p:pic>
          <p:nvPicPr>
            <p:cNvPr id="55" name="Gráfico 54" descr="Hombre con bastón">
              <a:extLst>
                <a:ext uri="{FF2B5EF4-FFF2-40B4-BE49-F238E27FC236}">
                  <a16:creationId xmlns:a16="http://schemas.microsoft.com/office/drawing/2014/main" id="{A6946B66-5DAC-7F4B-87A6-FE3025E3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677659" y="1606153"/>
              <a:ext cx="664629" cy="664629"/>
            </a:xfrm>
            <a:prstGeom prst="rect">
              <a:avLst/>
            </a:prstGeom>
          </p:spPr>
        </p:pic>
        <p:pic>
          <p:nvPicPr>
            <p:cNvPr id="56" name="Gráfico 55" descr="Sostenibilidad">
              <a:extLst>
                <a:ext uri="{FF2B5EF4-FFF2-40B4-BE49-F238E27FC236}">
                  <a16:creationId xmlns:a16="http://schemas.microsoft.com/office/drawing/2014/main" id="{961FC1B6-4A0F-1F44-9A9A-33CFD9879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805232" y="1871734"/>
              <a:ext cx="422191" cy="379012"/>
            </a:xfrm>
            <a:prstGeom prst="rect">
              <a:avLst/>
            </a:prstGeom>
          </p:spPr>
        </p:pic>
        <p:pic>
          <p:nvPicPr>
            <p:cNvPr id="57" name="Gráfico 56" descr="Sostenibilidad">
              <a:extLst>
                <a:ext uri="{FF2B5EF4-FFF2-40B4-BE49-F238E27FC236}">
                  <a16:creationId xmlns:a16="http://schemas.microsoft.com/office/drawing/2014/main" id="{A659A069-E889-4A42-8D0F-3F2C93265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546505" y="1479717"/>
              <a:ext cx="422191" cy="379012"/>
            </a:xfrm>
            <a:prstGeom prst="rect">
              <a:avLst/>
            </a:prstGeom>
          </p:spPr>
        </p:pic>
        <p:pic>
          <p:nvPicPr>
            <p:cNvPr id="58" name="Gráfico 57" descr="Sostenibilidad">
              <a:extLst>
                <a:ext uri="{FF2B5EF4-FFF2-40B4-BE49-F238E27FC236}">
                  <a16:creationId xmlns:a16="http://schemas.microsoft.com/office/drawing/2014/main" id="{B80D0B73-3B5A-3B46-9C60-4D5131F954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9576483" y="2270782"/>
              <a:ext cx="422191" cy="379012"/>
            </a:xfrm>
            <a:prstGeom prst="rect">
              <a:avLst/>
            </a:prstGeom>
          </p:spPr>
        </p:pic>
        <p:pic>
          <p:nvPicPr>
            <p:cNvPr id="59" name="Gráfico 58" descr="Sostenibilidad">
              <a:extLst>
                <a:ext uri="{FF2B5EF4-FFF2-40B4-BE49-F238E27FC236}">
                  <a16:creationId xmlns:a16="http://schemas.microsoft.com/office/drawing/2014/main" id="{0177428B-9849-3946-8BF6-F928D8E6D0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520155" y="2430447"/>
              <a:ext cx="422191" cy="379012"/>
            </a:xfrm>
            <a:prstGeom prst="rect">
              <a:avLst/>
            </a:prstGeom>
          </p:spPr>
        </p:pic>
        <p:pic>
          <p:nvPicPr>
            <p:cNvPr id="60" name="Gráfico 59" descr="Sostenibilidad">
              <a:extLst>
                <a:ext uri="{FF2B5EF4-FFF2-40B4-BE49-F238E27FC236}">
                  <a16:creationId xmlns:a16="http://schemas.microsoft.com/office/drawing/2014/main" id="{6781EC40-361D-D146-9B1B-18555BB43A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414677" y="2046874"/>
              <a:ext cx="422191" cy="379012"/>
            </a:xfrm>
            <a:prstGeom prst="rect">
              <a:avLst/>
            </a:prstGeom>
          </p:spPr>
        </p:pic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43764D01-0EFE-094D-AC21-90FF39E9DCF3}"/>
                </a:ext>
              </a:extLst>
            </p:cNvPr>
            <p:cNvSpPr/>
            <p:nvPr/>
          </p:nvSpPr>
          <p:spPr>
            <a:xfrm>
              <a:off x="9391349" y="1058863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  <p:pic>
          <p:nvPicPr>
            <p:cNvPr id="90" name="Gráfico 89" descr="Sostenibilidad">
              <a:extLst>
                <a:ext uri="{FF2B5EF4-FFF2-40B4-BE49-F238E27FC236}">
                  <a16:creationId xmlns:a16="http://schemas.microsoft.com/office/drawing/2014/main" id="{92FCD737-418F-8644-B9BD-159318B99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10239083" y="1156325"/>
              <a:ext cx="422191" cy="379012"/>
            </a:xfrm>
            <a:prstGeom prst="rect">
              <a:avLst/>
            </a:prstGeom>
          </p:spPr>
        </p:pic>
      </p:grp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16EFD92-F371-4844-9AF8-BB48F30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latin typeface="Candara" panose="020E0502030303020204" pitchFamily="34" charset="0"/>
              </a:rPr>
              <a:t>42</a:t>
            </a:fld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2" name="Flecha derecha 51">
            <a:extLst>
              <a:ext uri="{FF2B5EF4-FFF2-40B4-BE49-F238E27FC236}">
                <a16:creationId xmlns:a16="http://schemas.microsoft.com/office/drawing/2014/main" id="{1DA64BE7-8E74-094F-B4A9-EA9F01676B8D}"/>
              </a:ext>
            </a:extLst>
          </p:cNvPr>
          <p:cNvSpPr/>
          <p:nvPr/>
        </p:nvSpPr>
        <p:spPr>
          <a:xfrm>
            <a:off x="3188371" y="3789837"/>
            <a:ext cx="5441279" cy="288016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929E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7D097B8-E86B-8642-BABC-938819E7C75D}"/>
              </a:ext>
            </a:extLst>
          </p:cNvPr>
          <p:cNvSpPr txBox="1"/>
          <p:nvPr/>
        </p:nvSpPr>
        <p:spPr>
          <a:xfrm>
            <a:off x="2822730" y="3357567"/>
            <a:ext cx="33344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Candara" panose="020E0502030303020204" pitchFamily="34" charset="0"/>
              </a:rPr>
              <a:t>“naturaleza </a:t>
            </a:r>
          </a:p>
          <a:p>
            <a:pPr algn="ctr"/>
            <a:r>
              <a:rPr lang="es-ES" sz="1050" dirty="0">
                <a:latin typeface="Candara" panose="020E0502030303020204" pitchFamily="34" charset="0"/>
              </a:rPr>
              <a:t>a pesar de las personas"</a:t>
            </a:r>
          </a:p>
        </p:txBody>
      </p:sp>
      <p:sp>
        <p:nvSpPr>
          <p:cNvPr id="61" name="Flecha derecha 60">
            <a:extLst>
              <a:ext uri="{FF2B5EF4-FFF2-40B4-BE49-F238E27FC236}">
                <a16:creationId xmlns:a16="http://schemas.microsoft.com/office/drawing/2014/main" id="{EBE4B753-610B-7145-A0E8-4C5E65CDA781}"/>
              </a:ext>
            </a:extLst>
          </p:cNvPr>
          <p:cNvSpPr/>
          <p:nvPr/>
        </p:nvSpPr>
        <p:spPr>
          <a:xfrm>
            <a:off x="5686551" y="3656395"/>
            <a:ext cx="3028825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677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89C9A19-15B9-8848-974C-35D438C4EEC6}"/>
              </a:ext>
            </a:extLst>
          </p:cNvPr>
          <p:cNvSpPr txBox="1"/>
          <p:nvPr/>
        </p:nvSpPr>
        <p:spPr>
          <a:xfrm>
            <a:off x="5596836" y="3338428"/>
            <a:ext cx="1171217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25" dirty="0">
                <a:latin typeface="Candara" panose="020E0502030303020204" pitchFamily="34" charset="0"/>
              </a:rPr>
              <a:t>“naturaleza para las personas”</a:t>
            </a:r>
          </a:p>
        </p:txBody>
      </p:sp>
      <p:sp>
        <p:nvSpPr>
          <p:cNvPr id="63" name="Flecha derecha 62">
            <a:extLst>
              <a:ext uri="{FF2B5EF4-FFF2-40B4-BE49-F238E27FC236}">
                <a16:creationId xmlns:a16="http://schemas.microsoft.com/office/drawing/2014/main" id="{CC6B44ED-0AF5-1549-AEFF-C06F8704D7DF}"/>
              </a:ext>
            </a:extLst>
          </p:cNvPr>
          <p:cNvSpPr/>
          <p:nvPr/>
        </p:nvSpPr>
        <p:spPr>
          <a:xfrm>
            <a:off x="6692215" y="3513450"/>
            <a:ext cx="2106152" cy="279845"/>
          </a:xfrm>
          <a:prstGeom prst="rightArrow">
            <a:avLst>
              <a:gd name="adj1" fmla="val 50000"/>
              <a:gd name="adj2" fmla="val 108094"/>
            </a:avLst>
          </a:prstGeom>
          <a:solidFill>
            <a:srgbClr val="35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62" name="Flecha derecha 61">
            <a:extLst>
              <a:ext uri="{FF2B5EF4-FFF2-40B4-BE49-F238E27FC236}">
                <a16:creationId xmlns:a16="http://schemas.microsoft.com/office/drawing/2014/main" id="{1D93CB49-FFD2-EE49-84AF-CD1D1760287D}"/>
              </a:ext>
            </a:extLst>
          </p:cNvPr>
          <p:cNvSpPr/>
          <p:nvPr/>
        </p:nvSpPr>
        <p:spPr>
          <a:xfrm>
            <a:off x="345634" y="1796187"/>
            <a:ext cx="8497259" cy="3765652"/>
          </a:xfrm>
          <a:prstGeom prst="rightArrow">
            <a:avLst>
              <a:gd name="adj1" fmla="val 47938"/>
              <a:gd name="adj2" fmla="val 50000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>
              <a:latin typeface="Candara" panose="020E0502030303020204" pitchFamily="34" charset="0"/>
            </a:endParaRPr>
          </a:p>
        </p:txBody>
      </p:sp>
      <p:pic>
        <p:nvPicPr>
          <p:cNvPr id="64" name="Imagen 6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AF07653B-ADC3-0944-B292-C3C208F0E7D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45"/>
          <a:stretch/>
        </p:blipFill>
        <p:spPr>
          <a:xfrm>
            <a:off x="115982" y="5072372"/>
            <a:ext cx="2975027" cy="81199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3195AF2-1A6B-E244-960F-D670C1F0C2D4}"/>
              </a:ext>
            </a:extLst>
          </p:cNvPr>
          <p:cNvSpPr txBox="1"/>
          <p:nvPr/>
        </p:nvSpPr>
        <p:spPr>
          <a:xfrm>
            <a:off x="4026166" y="1662222"/>
            <a:ext cx="3141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  <a:latin typeface="Candara" panose="020E0502030303020204" pitchFamily="34" charset="0"/>
              </a:rPr>
              <a:t>CIENCIAS DE LA CONSERVACIÓN</a:t>
            </a:r>
          </a:p>
        </p:txBody>
      </p:sp>
      <p:grpSp>
        <p:nvGrpSpPr>
          <p:cNvPr id="65" name="Grupo 64">
            <a:extLst>
              <a:ext uri="{FF2B5EF4-FFF2-40B4-BE49-F238E27FC236}">
                <a16:creationId xmlns:a16="http://schemas.microsoft.com/office/drawing/2014/main" id="{70DBF15A-DF7A-3E4E-B2E5-9C57A79F42F1}"/>
              </a:ext>
            </a:extLst>
          </p:cNvPr>
          <p:cNvGrpSpPr/>
          <p:nvPr/>
        </p:nvGrpSpPr>
        <p:grpSpPr>
          <a:xfrm>
            <a:off x="5961147" y="2844048"/>
            <a:ext cx="486000" cy="486000"/>
            <a:chOff x="7274528" y="3140615"/>
            <a:chExt cx="1908000" cy="1923267"/>
          </a:xfrm>
        </p:grpSpPr>
        <p:pic>
          <p:nvPicPr>
            <p:cNvPr id="66" name="Gráfico 65" descr="Grupo de personas">
              <a:extLst>
                <a:ext uri="{FF2B5EF4-FFF2-40B4-BE49-F238E27FC236}">
                  <a16:creationId xmlns:a16="http://schemas.microsoft.com/office/drawing/2014/main" id="{08FCD5B4-188B-8C41-807B-7049E6AD8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50774" y="3182475"/>
              <a:ext cx="1169839" cy="1169839"/>
            </a:xfrm>
            <a:prstGeom prst="rect">
              <a:avLst/>
            </a:prstGeom>
          </p:spPr>
        </p:pic>
        <p:pic>
          <p:nvPicPr>
            <p:cNvPr id="67" name="Gráfico 66" descr="Sostenibilidad">
              <a:extLst>
                <a:ext uri="{FF2B5EF4-FFF2-40B4-BE49-F238E27FC236}">
                  <a16:creationId xmlns:a16="http://schemas.microsoft.com/office/drawing/2014/main" id="{6D613DB9-1951-5443-9511-41EE9CAF3C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7842932" y="4336341"/>
              <a:ext cx="810425" cy="727541"/>
            </a:xfrm>
            <a:prstGeom prst="rect">
              <a:avLst/>
            </a:prstGeom>
          </p:spPr>
        </p:pic>
        <p:cxnSp>
          <p:nvCxnSpPr>
            <p:cNvPr id="68" name="Conector curvado 67">
              <a:extLst>
                <a:ext uri="{FF2B5EF4-FFF2-40B4-BE49-F238E27FC236}">
                  <a16:creationId xmlns:a16="http://schemas.microsoft.com/office/drawing/2014/main" id="{BA978546-F112-F849-A70B-8AF4FFB3AA8B}"/>
                </a:ext>
              </a:extLst>
            </p:cNvPr>
            <p:cNvCxnSpPr>
              <a:cxnSpLocks/>
              <a:stCxn id="67" idx="1"/>
              <a:endCxn id="66" idx="1"/>
            </p:cNvCxnSpPr>
            <p:nvPr/>
          </p:nvCxnSpPr>
          <p:spPr>
            <a:xfrm rot="10800000">
              <a:off x="7650774" y="3767396"/>
              <a:ext cx="192158" cy="932717"/>
            </a:xfrm>
            <a:prstGeom prst="curvedConnector3">
              <a:avLst>
                <a:gd name="adj1" fmla="val 21896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curvado 68">
              <a:extLst>
                <a:ext uri="{FF2B5EF4-FFF2-40B4-BE49-F238E27FC236}">
                  <a16:creationId xmlns:a16="http://schemas.microsoft.com/office/drawing/2014/main" id="{B8BD1DC2-31A1-EE4F-8C30-FE093AFB13B8}"/>
                </a:ext>
              </a:extLst>
            </p:cNvPr>
            <p:cNvCxnSpPr>
              <a:cxnSpLocks/>
              <a:stCxn id="67" idx="3"/>
              <a:endCxn id="66" idx="3"/>
            </p:cNvCxnSpPr>
            <p:nvPr/>
          </p:nvCxnSpPr>
          <p:spPr>
            <a:xfrm flipV="1">
              <a:off x="8653357" y="3767395"/>
              <a:ext cx="167256" cy="932717"/>
            </a:xfrm>
            <a:prstGeom prst="curvedConnector3">
              <a:avLst>
                <a:gd name="adj1" fmla="val 23667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3EEA8E56-C0EB-2F46-A5CD-EAFE367196D9}"/>
                </a:ext>
              </a:extLst>
            </p:cNvPr>
            <p:cNvSpPr/>
            <p:nvPr/>
          </p:nvSpPr>
          <p:spPr>
            <a:xfrm>
              <a:off x="7274528" y="3140615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EA2DABBF-1E33-5245-9EBF-CF1A3710D35A}"/>
              </a:ext>
            </a:extLst>
          </p:cNvPr>
          <p:cNvGrpSpPr/>
          <p:nvPr/>
        </p:nvGrpSpPr>
        <p:grpSpPr>
          <a:xfrm>
            <a:off x="4240049" y="2844048"/>
            <a:ext cx="486000" cy="486000"/>
            <a:chOff x="5006625" y="3016132"/>
            <a:chExt cx="1908000" cy="1910082"/>
          </a:xfrm>
        </p:grpSpPr>
        <p:pic>
          <p:nvPicPr>
            <p:cNvPr id="72" name="Gráfico 71" descr="Baile">
              <a:extLst>
                <a:ext uri="{FF2B5EF4-FFF2-40B4-BE49-F238E27FC236}">
                  <a16:creationId xmlns:a16="http://schemas.microsoft.com/office/drawing/2014/main" id="{15663B80-D731-E740-BF5A-46B3B3F9D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42664" y="3038509"/>
              <a:ext cx="1138683" cy="1138683"/>
            </a:xfrm>
            <a:prstGeom prst="rect">
              <a:avLst/>
            </a:prstGeom>
          </p:spPr>
        </p:pic>
        <p:pic>
          <p:nvPicPr>
            <p:cNvPr id="73" name="Gráfico 72" descr="Sostenibilidad">
              <a:extLst>
                <a:ext uri="{FF2B5EF4-FFF2-40B4-BE49-F238E27FC236}">
                  <a16:creationId xmlns:a16="http://schemas.microsoft.com/office/drawing/2014/main" id="{D796A64C-9865-A440-BDCB-62A1A16FD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3231" t="49037"/>
            <a:stretch/>
          </p:blipFill>
          <p:spPr>
            <a:xfrm>
              <a:off x="5318180" y="3736213"/>
              <a:ext cx="1325569" cy="1190001"/>
            </a:xfrm>
            <a:prstGeom prst="rect">
              <a:avLst/>
            </a:prstGeom>
          </p:spPr>
        </p:pic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24471669-067B-F247-B63F-DF9B61A50F1F}"/>
                </a:ext>
              </a:extLst>
            </p:cNvPr>
            <p:cNvSpPr/>
            <p:nvPr/>
          </p:nvSpPr>
          <p:spPr>
            <a:xfrm>
              <a:off x="5006625" y="3016132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A9C19286-06B0-8543-9F69-81C34402AF94}"/>
              </a:ext>
            </a:extLst>
          </p:cNvPr>
          <p:cNvGrpSpPr/>
          <p:nvPr/>
        </p:nvGrpSpPr>
        <p:grpSpPr>
          <a:xfrm>
            <a:off x="1568344" y="2844048"/>
            <a:ext cx="486000" cy="486000"/>
            <a:chOff x="1516072" y="3060757"/>
            <a:chExt cx="1908000" cy="1908000"/>
          </a:xfrm>
        </p:grpSpPr>
        <p:pic>
          <p:nvPicPr>
            <p:cNvPr id="77" name="Gráfico 76" descr="Sostenibilidad">
              <a:extLst>
                <a:ext uri="{FF2B5EF4-FFF2-40B4-BE49-F238E27FC236}">
                  <a16:creationId xmlns:a16="http://schemas.microsoft.com/office/drawing/2014/main" id="{040484AF-9455-1945-9181-37B3A63A7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43754" y="3107163"/>
              <a:ext cx="1690471" cy="1690471"/>
            </a:xfrm>
            <a:prstGeom prst="rect">
              <a:avLst/>
            </a:prstGeom>
          </p:spPr>
        </p:pic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210C9882-4140-0144-99B3-C3D40DD372AA}"/>
                </a:ext>
              </a:extLst>
            </p:cNvPr>
            <p:cNvSpPr/>
            <p:nvPr/>
          </p:nvSpPr>
          <p:spPr>
            <a:xfrm>
              <a:off x="1516072" y="3060757"/>
              <a:ext cx="1908000" cy="1908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Candara" panose="020E0502030303020204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2E611AF-2674-B847-B3D4-E978B3F0CF66}"/>
              </a:ext>
            </a:extLst>
          </p:cNvPr>
          <p:cNvSpPr txBox="1"/>
          <p:nvPr/>
        </p:nvSpPr>
        <p:spPr>
          <a:xfrm>
            <a:off x="300759" y="1684250"/>
            <a:ext cx="3155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>
                <a:latin typeface="Candara" panose="020E0502030303020204" pitchFamily="34" charset="0"/>
              </a:rPr>
              <a:t>Diferencias entre: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Las maneras de medir el éxito de la conservación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El diseño la gestión de los ecosistemas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latin typeface="Candara" panose="020E0502030303020204" pitchFamily="34" charset="0"/>
              </a:rPr>
              <a:t>La asignación de valor económico</a:t>
            </a:r>
          </a:p>
        </p:txBody>
      </p:sp>
      <p:sp>
        <p:nvSpPr>
          <p:cNvPr id="82" name="Llamada ovalada 81">
            <a:extLst>
              <a:ext uri="{FF2B5EF4-FFF2-40B4-BE49-F238E27FC236}">
                <a16:creationId xmlns:a16="http://schemas.microsoft.com/office/drawing/2014/main" id="{34394781-8269-EB4D-AC68-7DE084759111}"/>
              </a:ext>
            </a:extLst>
          </p:cNvPr>
          <p:cNvSpPr/>
          <p:nvPr/>
        </p:nvSpPr>
        <p:spPr>
          <a:xfrm>
            <a:off x="3128701" y="4977321"/>
            <a:ext cx="3183658" cy="745784"/>
          </a:xfrm>
          <a:prstGeom prst="wedgeEllipseCallout">
            <a:avLst>
              <a:gd name="adj1" fmla="val -87569"/>
              <a:gd name="adj2" fmla="val 1562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832C1353-D19F-C54F-B995-079A2E8FDBC6}"/>
              </a:ext>
            </a:extLst>
          </p:cNvPr>
          <p:cNvSpPr/>
          <p:nvPr/>
        </p:nvSpPr>
        <p:spPr>
          <a:xfrm>
            <a:off x="3566818" y="5045719"/>
            <a:ext cx="2515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1" dirty="0">
                <a:latin typeface="Candara" panose="020E0502030303020204" pitchFamily="34" charset="0"/>
              </a:rPr>
              <a:t>﻿ “</a:t>
            </a:r>
            <a:r>
              <a:rPr lang="es-ES" sz="1200" i="1" dirty="0" err="1">
                <a:latin typeface="Candara" panose="020E0502030303020204" pitchFamily="34" charset="0"/>
              </a:rPr>
              <a:t>Despite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strong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focus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on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humans</a:t>
            </a:r>
            <a:r>
              <a:rPr lang="es-ES" sz="1200" i="1" dirty="0">
                <a:latin typeface="Candara" panose="020E0502030303020204" pitchFamily="34" charset="0"/>
              </a:rPr>
              <a:t>, ‘</a:t>
            </a:r>
            <a:r>
              <a:rPr lang="es-ES" sz="1200" i="1" dirty="0" err="1">
                <a:latin typeface="Candara" panose="020E0502030303020204" pitchFamily="34" charset="0"/>
              </a:rPr>
              <a:t>people</a:t>
            </a:r>
            <a:r>
              <a:rPr lang="es-ES" sz="1200" i="1" dirty="0">
                <a:latin typeface="Candara" panose="020E0502030303020204" pitchFamily="34" charset="0"/>
              </a:rPr>
              <a:t> and 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’ </a:t>
            </a:r>
            <a:r>
              <a:rPr lang="es-ES" sz="1200" i="1" dirty="0" err="1">
                <a:latin typeface="Candara" panose="020E0502030303020204" pitchFamily="34" charset="0"/>
              </a:rPr>
              <a:t>may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actually</a:t>
            </a:r>
            <a:r>
              <a:rPr lang="es-ES" sz="1200" i="1" dirty="0">
                <a:latin typeface="Candara" panose="020E0502030303020204" pitchFamily="34" charset="0"/>
              </a:rPr>
              <a:t> be </a:t>
            </a:r>
            <a:r>
              <a:rPr lang="es-ES" sz="1200" i="1" dirty="0" err="1">
                <a:latin typeface="Candara" panose="020E0502030303020204" pitchFamily="34" charset="0"/>
              </a:rPr>
              <a:t>very</a:t>
            </a:r>
            <a:r>
              <a:rPr lang="es-ES" sz="1200" i="1" dirty="0">
                <a:latin typeface="Candara" panose="020E0502030303020204" pitchFamily="34" charset="0"/>
              </a:rPr>
              <a:t> similar to ‘</a:t>
            </a:r>
            <a:r>
              <a:rPr lang="es-ES" sz="1200" i="1" dirty="0" err="1">
                <a:latin typeface="Candara" panose="020E0502030303020204" pitchFamily="34" charset="0"/>
              </a:rPr>
              <a:t>nature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for</a:t>
            </a:r>
            <a:r>
              <a:rPr lang="es-ES" sz="1200" i="1" dirty="0">
                <a:latin typeface="Candara" panose="020E0502030303020204" pitchFamily="34" charset="0"/>
              </a:rPr>
              <a:t> </a:t>
            </a:r>
            <a:r>
              <a:rPr lang="es-ES" sz="1200" i="1" dirty="0" err="1">
                <a:latin typeface="Candara" panose="020E0502030303020204" pitchFamily="34" charset="0"/>
              </a:rPr>
              <a:t>itself</a:t>
            </a:r>
            <a:r>
              <a:rPr lang="es-ES" sz="1200" i="1" dirty="0">
                <a:latin typeface="Candara" panose="020E0502030303020204" pitchFamily="34" charset="0"/>
              </a:rPr>
              <a:t>.’”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705EC6A-7C1F-334A-B17A-C0F4AADA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2" y="1072787"/>
            <a:ext cx="8582297" cy="490389"/>
          </a:xfrm>
          <a:solidFill>
            <a:schemeClr val="tx1"/>
          </a:solidFill>
        </p:spPr>
        <p:txBody>
          <a:bodyPr>
            <a:no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Evolución de la idea de “conservación” </a:t>
            </a: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id="{F045CDDE-E300-D106-C1DD-B2C52821204B}"/>
              </a:ext>
            </a:extLst>
          </p:cNvPr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74;p7">
            <a:extLst>
              <a:ext uri="{FF2B5EF4-FFF2-40B4-BE49-F238E27FC236}">
                <a16:creationId xmlns:a16="http://schemas.microsoft.com/office/drawing/2014/main" id="{808D8E94-2B30-649C-7281-B445573C351D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Connector 3">
            <a:extLst>
              <a:ext uri="{FF2B5EF4-FFF2-40B4-BE49-F238E27FC236}">
                <a16:creationId xmlns:a16="http://schemas.microsoft.com/office/drawing/2014/main" id="{A8F72B5B-DF64-7EB2-25B9-809931ADC429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6">
            <a:extLst>
              <a:ext uri="{FF2B5EF4-FFF2-40B4-BE49-F238E27FC236}">
                <a16:creationId xmlns:a16="http://schemas.microsoft.com/office/drawing/2014/main" id="{19F5EBB6-EE88-3FD8-A1E0-DC69BABF7563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7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2" grpId="0" animBg="1"/>
      <p:bldP spid="8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C033F-5CFB-FCB3-0283-C24A3818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5" y="2201048"/>
            <a:ext cx="6819009" cy="28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06C72FC-D345-9A10-610F-A7AEFC8A769B}"/>
              </a:ext>
            </a:extLst>
          </p:cNvPr>
          <p:cNvSpPr txBox="1"/>
          <p:nvPr/>
        </p:nvSpPr>
        <p:spPr>
          <a:xfrm>
            <a:off x="268768" y="997629"/>
            <a:ext cx="8167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sz="2000" b="1" dirty="0">
                <a:solidFill>
                  <a:srgbClr val="70AD47"/>
                </a:solidFill>
              </a:rPr>
              <a:t>Resumen de la evolución del concepto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DD20E-F671-7AE4-8975-121E8587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41" y="1311474"/>
            <a:ext cx="6269946" cy="560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883327" y="1551889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Nuestra forma de </a:t>
            </a:r>
            <a:r>
              <a:rPr lang="en-GB" dirty="0" err="1"/>
              <a:t>intervenir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medio </a:t>
            </a:r>
            <a:r>
              <a:rPr lang="en-GB" dirty="0" err="1"/>
              <a:t>sustituye</a:t>
            </a:r>
            <a:r>
              <a:rPr lang="en-GB" dirty="0"/>
              <a:t> </a:t>
            </a:r>
            <a:r>
              <a:rPr lang="en-GB" dirty="0" err="1"/>
              <a:t>funciones</a:t>
            </a:r>
            <a:r>
              <a:rPr lang="en-GB" dirty="0"/>
              <a:t> naturales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otras</a:t>
            </a:r>
            <a:r>
              <a:rPr lang="en-GB" dirty="0"/>
              <a:t> que no se </a:t>
            </a:r>
            <a:r>
              <a:rPr lang="en-GB" dirty="0" err="1"/>
              <a:t>autoregulan</a:t>
            </a:r>
            <a:r>
              <a:rPr lang="en-GB" dirty="0"/>
              <a:t>.</a:t>
            </a:r>
            <a:endParaRPr lang="en-E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AD1C6B-F688-A578-22C2-A462B245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26" y="2494261"/>
            <a:ext cx="5999967" cy="397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1082BA-C28F-8055-0393-23A77F2C030A}"/>
              </a:ext>
            </a:extLst>
          </p:cNvPr>
          <p:cNvCxnSpPr/>
          <p:nvPr/>
        </p:nvCxnSpPr>
        <p:spPr>
          <a:xfrm>
            <a:off x="1705556" y="4875264"/>
            <a:ext cx="0" cy="115425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E4999F-E8F6-AACE-B7A7-308D9B3ABF4C}"/>
              </a:ext>
            </a:extLst>
          </p:cNvPr>
          <p:cNvCxnSpPr>
            <a:cxnSpLocks/>
          </p:cNvCxnSpPr>
          <p:nvPr/>
        </p:nvCxnSpPr>
        <p:spPr>
          <a:xfrm flipH="1">
            <a:off x="1705556" y="5995353"/>
            <a:ext cx="201563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108B78-DC98-559A-5683-D65BC660E2A1}"/>
              </a:ext>
            </a:extLst>
          </p:cNvPr>
          <p:cNvSpPr txBox="1"/>
          <p:nvPr/>
        </p:nvSpPr>
        <p:spPr>
          <a:xfrm rot="16200000">
            <a:off x="970983" y="5335877"/>
            <a:ext cx="1119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b="1" dirty="0">
                <a:solidFill>
                  <a:schemeClr val="bg1"/>
                </a:solidFill>
              </a:rPr>
              <a:t>Nº defoliadores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3960B0-3D05-72A7-6D2B-BE622ECEF69D}"/>
              </a:ext>
            </a:extLst>
          </p:cNvPr>
          <p:cNvSpPr txBox="1"/>
          <p:nvPr/>
        </p:nvSpPr>
        <p:spPr>
          <a:xfrm>
            <a:off x="2177009" y="6035462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000" b="1" dirty="0">
                <a:solidFill>
                  <a:schemeClr val="bg1"/>
                </a:solidFill>
              </a:rPr>
              <a:t>Tiempo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717A8CA-D8ED-7B0C-7761-D12ECB7C8FF1}"/>
              </a:ext>
            </a:extLst>
          </p:cNvPr>
          <p:cNvSpPr/>
          <p:nvPr/>
        </p:nvSpPr>
        <p:spPr>
          <a:xfrm>
            <a:off x="1746305" y="5318148"/>
            <a:ext cx="1828800" cy="487881"/>
          </a:xfrm>
          <a:custGeom>
            <a:avLst/>
            <a:gdLst>
              <a:gd name="connsiteX0" fmla="*/ 0 w 1828800"/>
              <a:gd name="connsiteY0" fmla="*/ 324968 h 487881"/>
              <a:gd name="connsiteX1" fmla="*/ 146088 w 1828800"/>
              <a:gd name="connsiteY1" fmla="*/ 92310 h 487881"/>
              <a:gd name="connsiteX2" fmla="*/ 373335 w 1828800"/>
              <a:gd name="connsiteY2" fmla="*/ 329 h 487881"/>
              <a:gd name="connsiteX3" fmla="*/ 573529 w 1828800"/>
              <a:gd name="connsiteY3" fmla="*/ 119364 h 487881"/>
              <a:gd name="connsiteX4" fmla="*/ 692563 w 1828800"/>
              <a:gd name="connsiteY4" fmla="*/ 314147 h 487881"/>
              <a:gd name="connsiteX5" fmla="*/ 822419 w 1828800"/>
              <a:gd name="connsiteY5" fmla="*/ 422360 h 487881"/>
              <a:gd name="connsiteX6" fmla="*/ 957685 w 1828800"/>
              <a:gd name="connsiteY6" fmla="*/ 487288 h 487881"/>
              <a:gd name="connsiteX7" fmla="*/ 1125416 w 1828800"/>
              <a:gd name="connsiteY7" fmla="*/ 444003 h 487881"/>
              <a:gd name="connsiteX8" fmla="*/ 1233629 w 1828800"/>
              <a:gd name="connsiteY8" fmla="*/ 281683 h 487881"/>
              <a:gd name="connsiteX9" fmla="*/ 1293146 w 1828800"/>
              <a:gd name="connsiteY9" fmla="*/ 146417 h 487881"/>
              <a:gd name="connsiteX10" fmla="*/ 1368895 w 1828800"/>
              <a:gd name="connsiteY10" fmla="*/ 49025 h 487881"/>
              <a:gd name="connsiteX11" fmla="*/ 1536625 w 1828800"/>
              <a:gd name="connsiteY11" fmla="*/ 32793 h 487881"/>
              <a:gd name="connsiteX12" fmla="*/ 1623195 w 1828800"/>
              <a:gd name="connsiteY12" fmla="*/ 59847 h 487881"/>
              <a:gd name="connsiteX13" fmla="*/ 1709766 w 1828800"/>
              <a:gd name="connsiteY13" fmla="*/ 195113 h 487881"/>
              <a:gd name="connsiteX14" fmla="*/ 1828800 w 1828800"/>
              <a:gd name="connsiteY14" fmla="*/ 444003 h 487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00" h="487881">
                <a:moveTo>
                  <a:pt x="0" y="324968"/>
                </a:moveTo>
                <a:cubicBezTo>
                  <a:pt x="41933" y="235692"/>
                  <a:pt x="83866" y="146416"/>
                  <a:pt x="146088" y="92310"/>
                </a:cubicBezTo>
                <a:cubicBezTo>
                  <a:pt x="208310" y="38204"/>
                  <a:pt x="302095" y="-4180"/>
                  <a:pt x="373335" y="329"/>
                </a:cubicBezTo>
                <a:cubicBezTo>
                  <a:pt x="444575" y="4838"/>
                  <a:pt x="520324" y="67061"/>
                  <a:pt x="573529" y="119364"/>
                </a:cubicBezTo>
                <a:cubicBezTo>
                  <a:pt x="626734" y="171667"/>
                  <a:pt x="651081" y="263648"/>
                  <a:pt x="692563" y="314147"/>
                </a:cubicBezTo>
                <a:cubicBezTo>
                  <a:pt x="734045" y="364646"/>
                  <a:pt x="778232" y="393503"/>
                  <a:pt x="822419" y="422360"/>
                </a:cubicBezTo>
                <a:cubicBezTo>
                  <a:pt x="866606" y="451217"/>
                  <a:pt x="907186" y="483681"/>
                  <a:pt x="957685" y="487288"/>
                </a:cubicBezTo>
                <a:cubicBezTo>
                  <a:pt x="1008184" y="490895"/>
                  <a:pt x="1079425" y="478271"/>
                  <a:pt x="1125416" y="444003"/>
                </a:cubicBezTo>
                <a:cubicBezTo>
                  <a:pt x="1171407" y="409736"/>
                  <a:pt x="1205674" y="331281"/>
                  <a:pt x="1233629" y="281683"/>
                </a:cubicBezTo>
                <a:cubicBezTo>
                  <a:pt x="1261584" y="232085"/>
                  <a:pt x="1270602" y="185193"/>
                  <a:pt x="1293146" y="146417"/>
                </a:cubicBezTo>
                <a:cubicBezTo>
                  <a:pt x="1315690" y="107641"/>
                  <a:pt x="1328315" y="67962"/>
                  <a:pt x="1368895" y="49025"/>
                </a:cubicBezTo>
                <a:cubicBezTo>
                  <a:pt x="1409475" y="30088"/>
                  <a:pt x="1494242" y="30989"/>
                  <a:pt x="1536625" y="32793"/>
                </a:cubicBezTo>
                <a:cubicBezTo>
                  <a:pt x="1579008" y="34597"/>
                  <a:pt x="1594338" y="32794"/>
                  <a:pt x="1623195" y="59847"/>
                </a:cubicBezTo>
                <a:cubicBezTo>
                  <a:pt x="1652052" y="86900"/>
                  <a:pt x="1675499" y="131087"/>
                  <a:pt x="1709766" y="195113"/>
                </a:cubicBezTo>
                <a:cubicBezTo>
                  <a:pt x="1744033" y="259139"/>
                  <a:pt x="1786416" y="351571"/>
                  <a:pt x="1828800" y="444003"/>
                </a:cubicBezTo>
              </a:path>
            </a:pathLst>
          </a:custGeom>
          <a:noFill/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680192-130C-7C0D-5E55-A0FA3ECA4A22}"/>
              </a:ext>
            </a:extLst>
          </p:cNvPr>
          <p:cNvGrpSpPr/>
          <p:nvPr/>
        </p:nvGrpSpPr>
        <p:grpSpPr>
          <a:xfrm>
            <a:off x="1407481" y="4875264"/>
            <a:ext cx="2313712" cy="1406419"/>
            <a:chOff x="1407481" y="4875264"/>
            <a:chExt cx="2313712" cy="1406419"/>
          </a:xfrm>
        </p:grpSpPr>
        <p:cxnSp>
          <p:nvCxnSpPr>
            <p:cNvPr id="6" name="Straight Connector 7">
              <a:extLst>
                <a:ext uri="{FF2B5EF4-FFF2-40B4-BE49-F238E27FC236}">
                  <a16:creationId xmlns:a16="http://schemas.microsoft.com/office/drawing/2014/main" id="{B01082BA-C28F-8055-0393-23A77F2C030A}"/>
                </a:ext>
              </a:extLst>
            </p:cNvPr>
            <p:cNvCxnSpPr/>
            <p:nvPr/>
          </p:nvCxnSpPr>
          <p:spPr>
            <a:xfrm>
              <a:off x="1705556" y="4875264"/>
              <a:ext cx="0" cy="115425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8">
              <a:extLst>
                <a:ext uri="{FF2B5EF4-FFF2-40B4-BE49-F238E27FC236}">
                  <a16:creationId xmlns:a16="http://schemas.microsoft.com/office/drawing/2014/main" id="{E2E4999F-E8F6-AACE-B7A7-308D9B3A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5556" y="5995353"/>
              <a:ext cx="2015637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3108B78-DC98-559A-5683-D65BC660E2A1}"/>
                </a:ext>
              </a:extLst>
            </p:cNvPr>
            <p:cNvSpPr txBox="1"/>
            <p:nvPr/>
          </p:nvSpPr>
          <p:spPr>
            <a:xfrm rot="16200000">
              <a:off x="970983" y="5335877"/>
              <a:ext cx="11192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Nº defoliadores</a:t>
              </a:r>
            </a:p>
          </p:txBody>
        </p:sp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153960B0-3D05-72A7-6D2B-BE622ECEF69D}"/>
                </a:ext>
              </a:extLst>
            </p:cNvPr>
            <p:cNvSpPr txBox="1"/>
            <p:nvPr/>
          </p:nvSpPr>
          <p:spPr>
            <a:xfrm>
              <a:off x="2177009" y="6035462"/>
              <a:ext cx="639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Tiempo</a:t>
              </a: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717A8CA-D8ED-7B0C-7761-D12ECB7C8FF1}"/>
                </a:ext>
              </a:extLst>
            </p:cNvPr>
            <p:cNvSpPr/>
            <p:nvPr/>
          </p:nvSpPr>
          <p:spPr>
            <a:xfrm>
              <a:off x="1746305" y="5318148"/>
              <a:ext cx="1828800" cy="487881"/>
            </a:xfrm>
            <a:custGeom>
              <a:avLst/>
              <a:gdLst>
                <a:gd name="connsiteX0" fmla="*/ 0 w 1828800"/>
                <a:gd name="connsiteY0" fmla="*/ 324968 h 487881"/>
                <a:gd name="connsiteX1" fmla="*/ 146088 w 1828800"/>
                <a:gd name="connsiteY1" fmla="*/ 92310 h 487881"/>
                <a:gd name="connsiteX2" fmla="*/ 373335 w 1828800"/>
                <a:gd name="connsiteY2" fmla="*/ 329 h 487881"/>
                <a:gd name="connsiteX3" fmla="*/ 573529 w 1828800"/>
                <a:gd name="connsiteY3" fmla="*/ 119364 h 487881"/>
                <a:gd name="connsiteX4" fmla="*/ 692563 w 1828800"/>
                <a:gd name="connsiteY4" fmla="*/ 314147 h 487881"/>
                <a:gd name="connsiteX5" fmla="*/ 822419 w 1828800"/>
                <a:gd name="connsiteY5" fmla="*/ 422360 h 487881"/>
                <a:gd name="connsiteX6" fmla="*/ 957685 w 1828800"/>
                <a:gd name="connsiteY6" fmla="*/ 487288 h 487881"/>
                <a:gd name="connsiteX7" fmla="*/ 1125416 w 1828800"/>
                <a:gd name="connsiteY7" fmla="*/ 444003 h 487881"/>
                <a:gd name="connsiteX8" fmla="*/ 1233629 w 1828800"/>
                <a:gd name="connsiteY8" fmla="*/ 281683 h 487881"/>
                <a:gd name="connsiteX9" fmla="*/ 1293146 w 1828800"/>
                <a:gd name="connsiteY9" fmla="*/ 146417 h 487881"/>
                <a:gd name="connsiteX10" fmla="*/ 1368895 w 1828800"/>
                <a:gd name="connsiteY10" fmla="*/ 49025 h 487881"/>
                <a:gd name="connsiteX11" fmla="*/ 1536625 w 1828800"/>
                <a:gd name="connsiteY11" fmla="*/ 32793 h 487881"/>
                <a:gd name="connsiteX12" fmla="*/ 1623195 w 1828800"/>
                <a:gd name="connsiteY12" fmla="*/ 59847 h 487881"/>
                <a:gd name="connsiteX13" fmla="*/ 1709766 w 1828800"/>
                <a:gd name="connsiteY13" fmla="*/ 195113 h 487881"/>
                <a:gd name="connsiteX14" fmla="*/ 1828800 w 1828800"/>
                <a:gd name="connsiteY14" fmla="*/ 444003 h 48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8800" h="487881">
                  <a:moveTo>
                    <a:pt x="0" y="324968"/>
                  </a:moveTo>
                  <a:cubicBezTo>
                    <a:pt x="41933" y="235692"/>
                    <a:pt x="83866" y="146416"/>
                    <a:pt x="146088" y="92310"/>
                  </a:cubicBezTo>
                  <a:cubicBezTo>
                    <a:pt x="208310" y="38204"/>
                    <a:pt x="302095" y="-4180"/>
                    <a:pt x="373335" y="329"/>
                  </a:cubicBezTo>
                  <a:cubicBezTo>
                    <a:pt x="444575" y="4838"/>
                    <a:pt x="520324" y="67061"/>
                    <a:pt x="573529" y="119364"/>
                  </a:cubicBezTo>
                  <a:cubicBezTo>
                    <a:pt x="626734" y="171667"/>
                    <a:pt x="651081" y="263648"/>
                    <a:pt x="692563" y="314147"/>
                  </a:cubicBezTo>
                  <a:cubicBezTo>
                    <a:pt x="734045" y="364646"/>
                    <a:pt x="778232" y="393503"/>
                    <a:pt x="822419" y="422360"/>
                  </a:cubicBezTo>
                  <a:cubicBezTo>
                    <a:pt x="866606" y="451217"/>
                    <a:pt x="907186" y="483681"/>
                    <a:pt x="957685" y="487288"/>
                  </a:cubicBezTo>
                  <a:cubicBezTo>
                    <a:pt x="1008184" y="490895"/>
                    <a:pt x="1079425" y="478271"/>
                    <a:pt x="1125416" y="444003"/>
                  </a:cubicBezTo>
                  <a:cubicBezTo>
                    <a:pt x="1171407" y="409736"/>
                    <a:pt x="1205674" y="331281"/>
                    <a:pt x="1233629" y="281683"/>
                  </a:cubicBezTo>
                  <a:cubicBezTo>
                    <a:pt x="1261584" y="232085"/>
                    <a:pt x="1270602" y="185193"/>
                    <a:pt x="1293146" y="146417"/>
                  </a:cubicBezTo>
                  <a:cubicBezTo>
                    <a:pt x="1315690" y="107641"/>
                    <a:pt x="1328315" y="67962"/>
                    <a:pt x="1368895" y="49025"/>
                  </a:cubicBezTo>
                  <a:cubicBezTo>
                    <a:pt x="1409475" y="30088"/>
                    <a:pt x="1494242" y="30989"/>
                    <a:pt x="1536625" y="32793"/>
                  </a:cubicBezTo>
                  <a:cubicBezTo>
                    <a:pt x="1579008" y="34597"/>
                    <a:pt x="1594338" y="32794"/>
                    <a:pt x="1623195" y="59847"/>
                  </a:cubicBezTo>
                  <a:cubicBezTo>
                    <a:pt x="1652052" y="86900"/>
                    <a:pt x="1675499" y="131087"/>
                    <a:pt x="1709766" y="195113"/>
                  </a:cubicBezTo>
                  <a:cubicBezTo>
                    <a:pt x="1744033" y="259139"/>
                    <a:pt x="1786416" y="351571"/>
                    <a:pt x="1828800" y="444003"/>
                  </a:cubicBezTo>
                </a:path>
              </a:pathLst>
            </a:custGeom>
            <a:no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</p:spTree>
    <p:extLst>
      <p:ext uri="{BB962C8B-B14F-4D97-AF65-F5344CB8AC3E}">
        <p14:creationId xmlns:p14="http://schemas.microsoft.com/office/powerpoint/2010/main" val="1737054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208847" y="1551889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Nuestra forma de </a:t>
            </a:r>
            <a:r>
              <a:rPr lang="en-GB" dirty="0" err="1"/>
              <a:t>intervenir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medio </a:t>
            </a:r>
            <a:r>
              <a:rPr lang="en-GB" dirty="0" err="1"/>
              <a:t>sustituye</a:t>
            </a:r>
            <a:r>
              <a:rPr lang="en-GB" dirty="0"/>
              <a:t> </a:t>
            </a:r>
            <a:r>
              <a:rPr lang="en-GB" dirty="0" err="1"/>
              <a:t>funciones</a:t>
            </a:r>
            <a:r>
              <a:rPr lang="en-GB" dirty="0"/>
              <a:t> naturales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otras</a:t>
            </a:r>
            <a:r>
              <a:rPr lang="en-GB" dirty="0"/>
              <a:t> que no se </a:t>
            </a:r>
            <a:r>
              <a:rPr lang="en-GB" dirty="0" err="1"/>
              <a:t>autoregulan</a:t>
            </a:r>
            <a:r>
              <a:rPr lang="en-GB" dirty="0"/>
              <a:t>.</a:t>
            </a:r>
            <a:endParaRPr lang="en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DC6E3-9738-FA85-7600-AE1B23E0E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47" y="2422152"/>
            <a:ext cx="6569310" cy="4192497"/>
          </a:xfrm>
          <a:prstGeom prst="rect">
            <a:avLst/>
          </a:prstGeom>
          <a:noFill/>
          <a:ln w="508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680192-130C-7C0D-5E55-A0FA3ECA4A22}"/>
              </a:ext>
            </a:extLst>
          </p:cNvPr>
          <p:cNvGrpSpPr/>
          <p:nvPr/>
        </p:nvGrpSpPr>
        <p:grpSpPr>
          <a:xfrm>
            <a:off x="1733001" y="4875264"/>
            <a:ext cx="2313712" cy="1406419"/>
            <a:chOff x="1407481" y="4875264"/>
            <a:chExt cx="2313712" cy="140641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1082BA-C28F-8055-0393-23A77F2C030A}"/>
                </a:ext>
              </a:extLst>
            </p:cNvPr>
            <p:cNvCxnSpPr/>
            <p:nvPr/>
          </p:nvCxnSpPr>
          <p:spPr>
            <a:xfrm>
              <a:off x="1705556" y="4875264"/>
              <a:ext cx="0" cy="115425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E4999F-E8F6-AACE-B7A7-308D9B3AB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5556" y="5995353"/>
              <a:ext cx="2015637" cy="0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108B78-DC98-559A-5683-D65BC660E2A1}"/>
                </a:ext>
              </a:extLst>
            </p:cNvPr>
            <p:cNvSpPr txBox="1"/>
            <p:nvPr/>
          </p:nvSpPr>
          <p:spPr>
            <a:xfrm rot="16200000">
              <a:off x="970983" y="5335877"/>
              <a:ext cx="11192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Nº defoliadores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3960B0-3D05-72A7-6D2B-BE622ECEF69D}"/>
                </a:ext>
              </a:extLst>
            </p:cNvPr>
            <p:cNvSpPr txBox="1"/>
            <p:nvPr/>
          </p:nvSpPr>
          <p:spPr>
            <a:xfrm>
              <a:off x="2177009" y="6035462"/>
              <a:ext cx="6399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chemeClr val="bg1"/>
                  </a:solidFill>
                </a:rPr>
                <a:t>Tiempo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717A8CA-D8ED-7B0C-7761-D12ECB7C8FF1}"/>
                </a:ext>
              </a:extLst>
            </p:cNvPr>
            <p:cNvSpPr/>
            <p:nvPr/>
          </p:nvSpPr>
          <p:spPr>
            <a:xfrm>
              <a:off x="1746305" y="5318148"/>
              <a:ext cx="1828800" cy="487881"/>
            </a:xfrm>
            <a:custGeom>
              <a:avLst/>
              <a:gdLst>
                <a:gd name="connsiteX0" fmla="*/ 0 w 1828800"/>
                <a:gd name="connsiteY0" fmla="*/ 324968 h 487881"/>
                <a:gd name="connsiteX1" fmla="*/ 146088 w 1828800"/>
                <a:gd name="connsiteY1" fmla="*/ 92310 h 487881"/>
                <a:gd name="connsiteX2" fmla="*/ 373335 w 1828800"/>
                <a:gd name="connsiteY2" fmla="*/ 329 h 487881"/>
                <a:gd name="connsiteX3" fmla="*/ 573529 w 1828800"/>
                <a:gd name="connsiteY3" fmla="*/ 119364 h 487881"/>
                <a:gd name="connsiteX4" fmla="*/ 692563 w 1828800"/>
                <a:gd name="connsiteY4" fmla="*/ 314147 h 487881"/>
                <a:gd name="connsiteX5" fmla="*/ 822419 w 1828800"/>
                <a:gd name="connsiteY5" fmla="*/ 422360 h 487881"/>
                <a:gd name="connsiteX6" fmla="*/ 957685 w 1828800"/>
                <a:gd name="connsiteY6" fmla="*/ 487288 h 487881"/>
                <a:gd name="connsiteX7" fmla="*/ 1125416 w 1828800"/>
                <a:gd name="connsiteY7" fmla="*/ 444003 h 487881"/>
                <a:gd name="connsiteX8" fmla="*/ 1233629 w 1828800"/>
                <a:gd name="connsiteY8" fmla="*/ 281683 h 487881"/>
                <a:gd name="connsiteX9" fmla="*/ 1293146 w 1828800"/>
                <a:gd name="connsiteY9" fmla="*/ 146417 h 487881"/>
                <a:gd name="connsiteX10" fmla="*/ 1368895 w 1828800"/>
                <a:gd name="connsiteY10" fmla="*/ 49025 h 487881"/>
                <a:gd name="connsiteX11" fmla="*/ 1536625 w 1828800"/>
                <a:gd name="connsiteY11" fmla="*/ 32793 h 487881"/>
                <a:gd name="connsiteX12" fmla="*/ 1623195 w 1828800"/>
                <a:gd name="connsiteY12" fmla="*/ 59847 h 487881"/>
                <a:gd name="connsiteX13" fmla="*/ 1709766 w 1828800"/>
                <a:gd name="connsiteY13" fmla="*/ 195113 h 487881"/>
                <a:gd name="connsiteX14" fmla="*/ 1828800 w 1828800"/>
                <a:gd name="connsiteY14" fmla="*/ 444003 h 48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8800" h="487881">
                  <a:moveTo>
                    <a:pt x="0" y="324968"/>
                  </a:moveTo>
                  <a:cubicBezTo>
                    <a:pt x="41933" y="235692"/>
                    <a:pt x="83866" y="146416"/>
                    <a:pt x="146088" y="92310"/>
                  </a:cubicBezTo>
                  <a:cubicBezTo>
                    <a:pt x="208310" y="38204"/>
                    <a:pt x="302095" y="-4180"/>
                    <a:pt x="373335" y="329"/>
                  </a:cubicBezTo>
                  <a:cubicBezTo>
                    <a:pt x="444575" y="4838"/>
                    <a:pt x="520324" y="67061"/>
                    <a:pt x="573529" y="119364"/>
                  </a:cubicBezTo>
                  <a:cubicBezTo>
                    <a:pt x="626734" y="171667"/>
                    <a:pt x="651081" y="263648"/>
                    <a:pt x="692563" y="314147"/>
                  </a:cubicBezTo>
                  <a:cubicBezTo>
                    <a:pt x="734045" y="364646"/>
                    <a:pt x="778232" y="393503"/>
                    <a:pt x="822419" y="422360"/>
                  </a:cubicBezTo>
                  <a:cubicBezTo>
                    <a:pt x="866606" y="451217"/>
                    <a:pt x="907186" y="483681"/>
                    <a:pt x="957685" y="487288"/>
                  </a:cubicBezTo>
                  <a:cubicBezTo>
                    <a:pt x="1008184" y="490895"/>
                    <a:pt x="1079425" y="478271"/>
                    <a:pt x="1125416" y="444003"/>
                  </a:cubicBezTo>
                  <a:cubicBezTo>
                    <a:pt x="1171407" y="409736"/>
                    <a:pt x="1205674" y="331281"/>
                    <a:pt x="1233629" y="281683"/>
                  </a:cubicBezTo>
                  <a:cubicBezTo>
                    <a:pt x="1261584" y="232085"/>
                    <a:pt x="1270602" y="185193"/>
                    <a:pt x="1293146" y="146417"/>
                  </a:cubicBezTo>
                  <a:cubicBezTo>
                    <a:pt x="1315690" y="107641"/>
                    <a:pt x="1328315" y="67962"/>
                    <a:pt x="1368895" y="49025"/>
                  </a:cubicBezTo>
                  <a:cubicBezTo>
                    <a:pt x="1409475" y="30088"/>
                    <a:pt x="1494242" y="30989"/>
                    <a:pt x="1536625" y="32793"/>
                  </a:cubicBezTo>
                  <a:cubicBezTo>
                    <a:pt x="1579008" y="34597"/>
                    <a:pt x="1594338" y="32794"/>
                    <a:pt x="1623195" y="59847"/>
                  </a:cubicBezTo>
                  <a:cubicBezTo>
                    <a:pt x="1652052" y="86900"/>
                    <a:pt x="1675499" y="131087"/>
                    <a:pt x="1709766" y="195113"/>
                  </a:cubicBezTo>
                  <a:cubicBezTo>
                    <a:pt x="1744033" y="259139"/>
                    <a:pt x="1786416" y="351571"/>
                    <a:pt x="1828800" y="444003"/>
                  </a:cubicBezTo>
                </a:path>
              </a:pathLst>
            </a:custGeom>
            <a:no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2AE7F5-B2F5-9309-0312-CEB877FBD57C}"/>
              </a:ext>
            </a:extLst>
          </p:cNvPr>
          <p:cNvGrpSpPr/>
          <p:nvPr/>
        </p:nvGrpSpPr>
        <p:grpSpPr>
          <a:xfrm>
            <a:off x="1571898" y="4518401"/>
            <a:ext cx="1075480" cy="246221"/>
            <a:chOff x="1246378" y="4518401"/>
            <a:chExt cx="1075480" cy="2462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F4F2A7-3553-4E35-12BA-BEA218686B67}"/>
                </a:ext>
              </a:extLst>
            </p:cNvPr>
            <p:cNvSpPr txBox="1"/>
            <p:nvPr/>
          </p:nvSpPr>
          <p:spPr>
            <a:xfrm>
              <a:off x="1246378" y="4518401"/>
              <a:ext cx="8146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000" b="1" dirty="0">
                  <a:solidFill>
                    <a:srgbClr val="00B0F0"/>
                  </a:solidFill>
                </a:rPr>
                <a:t>Pesticidas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FFAB83B-9B9C-0CBF-C586-C1790C482257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2061025" y="4641512"/>
              <a:ext cx="260833" cy="47027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C4064E89-4F8F-308B-F52B-02B6A2A57E78}"/>
              </a:ext>
            </a:extLst>
          </p:cNvPr>
          <p:cNvSpPr/>
          <p:nvPr/>
        </p:nvSpPr>
        <p:spPr>
          <a:xfrm>
            <a:off x="2073638" y="4706471"/>
            <a:ext cx="546847" cy="1255058"/>
          </a:xfrm>
          <a:custGeom>
            <a:avLst/>
            <a:gdLst>
              <a:gd name="connsiteX0" fmla="*/ 0 w 546847"/>
              <a:gd name="connsiteY0" fmla="*/ 1255058 h 1255058"/>
              <a:gd name="connsiteX1" fmla="*/ 197223 w 546847"/>
              <a:gd name="connsiteY1" fmla="*/ 896470 h 1255058"/>
              <a:gd name="connsiteX2" fmla="*/ 331694 w 546847"/>
              <a:gd name="connsiteY2" fmla="*/ 502023 h 1255058"/>
              <a:gd name="connsiteX3" fmla="*/ 457200 w 546847"/>
              <a:gd name="connsiteY3" fmla="*/ 188258 h 1255058"/>
              <a:gd name="connsiteX4" fmla="*/ 546847 w 546847"/>
              <a:gd name="connsiteY4" fmla="*/ 0 h 125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847" h="1255058">
                <a:moveTo>
                  <a:pt x="0" y="1255058"/>
                </a:moveTo>
                <a:cubicBezTo>
                  <a:pt x="70970" y="1138517"/>
                  <a:pt x="141941" y="1021976"/>
                  <a:pt x="197223" y="896470"/>
                </a:cubicBezTo>
                <a:cubicBezTo>
                  <a:pt x="252505" y="770964"/>
                  <a:pt x="288365" y="620058"/>
                  <a:pt x="331694" y="502023"/>
                </a:cubicBezTo>
                <a:cubicBezTo>
                  <a:pt x="375023" y="383988"/>
                  <a:pt x="421341" y="271928"/>
                  <a:pt x="457200" y="188258"/>
                </a:cubicBezTo>
                <a:cubicBezTo>
                  <a:pt x="493059" y="104587"/>
                  <a:pt x="519953" y="52293"/>
                  <a:pt x="546847" y="0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9DBD3B5-0AC5-C957-389A-787813740E28}"/>
              </a:ext>
            </a:extLst>
          </p:cNvPr>
          <p:cNvSpPr/>
          <p:nvPr/>
        </p:nvSpPr>
        <p:spPr>
          <a:xfrm>
            <a:off x="2635583" y="4710363"/>
            <a:ext cx="78205" cy="1257300"/>
          </a:xfrm>
          <a:custGeom>
            <a:avLst/>
            <a:gdLst>
              <a:gd name="connsiteX0" fmla="*/ 0 w 78205"/>
              <a:gd name="connsiteY0" fmla="*/ 0 h 1257300"/>
              <a:gd name="connsiteX1" fmla="*/ 78205 w 78205"/>
              <a:gd name="connsiteY1" fmla="*/ 125730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205" h="1257300">
                <a:moveTo>
                  <a:pt x="0" y="0"/>
                </a:moveTo>
                <a:lnTo>
                  <a:pt x="78205" y="1257300"/>
                </a:ln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4C69404-B264-193E-C349-6C42C80C905F}"/>
              </a:ext>
            </a:extLst>
          </p:cNvPr>
          <p:cNvSpPr/>
          <p:nvPr/>
        </p:nvSpPr>
        <p:spPr>
          <a:xfrm>
            <a:off x="2725820" y="4403558"/>
            <a:ext cx="836195" cy="1552074"/>
          </a:xfrm>
          <a:custGeom>
            <a:avLst/>
            <a:gdLst>
              <a:gd name="connsiteX0" fmla="*/ 0 w 836195"/>
              <a:gd name="connsiteY0" fmla="*/ 1552074 h 1552074"/>
              <a:gd name="connsiteX1" fmla="*/ 162426 w 836195"/>
              <a:gd name="connsiteY1" fmla="*/ 1425742 h 1552074"/>
              <a:gd name="connsiteX2" fmla="*/ 330868 w 836195"/>
              <a:gd name="connsiteY2" fmla="*/ 1124953 h 1552074"/>
              <a:gd name="connsiteX3" fmla="*/ 493295 w 836195"/>
              <a:gd name="connsiteY3" fmla="*/ 824163 h 1552074"/>
              <a:gd name="connsiteX4" fmla="*/ 613611 w 836195"/>
              <a:gd name="connsiteY4" fmla="*/ 547437 h 1552074"/>
              <a:gd name="connsiteX5" fmla="*/ 679784 w 836195"/>
              <a:gd name="connsiteY5" fmla="*/ 360947 h 1552074"/>
              <a:gd name="connsiteX6" fmla="*/ 745958 w 836195"/>
              <a:gd name="connsiteY6" fmla="*/ 138363 h 1552074"/>
              <a:gd name="connsiteX7" fmla="*/ 800100 w 836195"/>
              <a:gd name="connsiteY7" fmla="*/ 42110 h 1552074"/>
              <a:gd name="connsiteX8" fmla="*/ 836195 w 836195"/>
              <a:gd name="connsiteY8" fmla="*/ 0 h 155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195" h="1552074">
                <a:moveTo>
                  <a:pt x="0" y="1552074"/>
                </a:moveTo>
                <a:cubicBezTo>
                  <a:pt x="53640" y="1524501"/>
                  <a:pt x="107281" y="1496929"/>
                  <a:pt x="162426" y="1425742"/>
                </a:cubicBezTo>
                <a:cubicBezTo>
                  <a:pt x="217571" y="1354555"/>
                  <a:pt x="275723" y="1225216"/>
                  <a:pt x="330868" y="1124953"/>
                </a:cubicBezTo>
                <a:cubicBezTo>
                  <a:pt x="386013" y="1024690"/>
                  <a:pt x="446171" y="920416"/>
                  <a:pt x="493295" y="824163"/>
                </a:cubicBezTo>
                <a:cubicBezTo>
                  <a:pt x="540419" y="727910"/>
                  <a:pt x="582530" y="624640"/>
                  <a:pt x="613611" y="547437"/>
                </a:cubicBezTo>
                <a:cubicBezTo>
                  <a:pt x="644692" y="470234"/>
                  <a:pt x="657726" y="429126"/>
                  <a:pt x="679784" y="360947"/>
                </a:cubicBezTo>
                <a:cubicBezTo>
                  <a:pt x="701842" y="292768"/>
                  <a:pt x="725905" y="191502"/>
                  <a:pt x="745958" y="138363"/>
                </a:cubicBezTo>
                <a:cubicBezTo>
                  <a:pt x="766011" y="85224"/>
                  <a:pt x="785061" y="65170"/>
                  <a:pt x="800100" y="42110"/>
                </a:cubicBezTo>
                <a:cubicBezTo>
                  <a:pt x="815139" y="19050"/>
                  <a:pt x="825667" y="9525"/>
                  <a:pt x="836195" y="0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A95F9159-3491-D69E-F227-E071420E3009}"/>
              </a:ext>
            </a:extLst>
          </p:cNvPr>
          <p:cNvSpPr/>
          <p:nvPr/>
        </p:nvSpPr>
        <p:spPr>
          <a:xfrm>
            <a:off x="3562015" y="4397542"/>
            <a:ext cx="96252" cy="1552074"/>
          </a:xfrm>
          <a:custGeom>
            <a:avLst/>
            <a:gdLst>
              <a:gd name="connsiteX0" fmla="*/ 0 w 96252"/>
              <a:gd name="connsiteY0" fmla="*/ 0 h 1552074"/>
              <a:gd name="connsiteX1" fmla="*/ 36094 w 96252"/>
              <a:gd name="connsiteY1" fmla="*/ 511342 h 1552074"/>
              <a:gd name="connsiteX2" fmla="*/ 54142 w 96252"/>
              <a:gd name="connsiteY2" fmla="*/ 986590 h 1552074"/>
              <a:gd name="connsiteX3" fmla="*/ 72189 w 96252"/>
              <a:gd name="connsiteY3" fmla="*/ 1233237 h 1552074"/>
              <a:gd name="connsiteX4" fmla="*/ 96252 w 96252"/>
              <a:gd name="connsiteY4" fmla="*/ 1552074 h 1552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52" h="1552074">
                <a:moveTo>
                  <a:pt x="0" y="0"/>
                </a:moveTo>
                <a:cubicBezTo>
                  <a:pt x="13535" y="173455"/>
                  <a:pt x="27070" y="346910"/>
                  <a:pt x="36094" y="511342"/>
                </a:cubicBezTo>
                <a:cubicBezTo>
                  <a:pt x="45118" y="675774"/>
                  <a:pt x="48126" y="866274"/>
                  <a:pt x="54142" y="986590"/>
                </a:cubicBezTo>
                <a:cubicBezTo>
                  <a:pt x="60158" y="1106906"/>
                  <a:pt x="65171" y="1138990"/>
                  <a:pt x="72189" y="1233237"/>
                </a:cubicBezTo>
                <a:cubicBezTo>
                  <a:pt x="79207" y="1327484"/>
                  <a:pt x="87729" y="1439779"/>
                  <a:pt x="96252" y="1552074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2005A6-E0F8-B53F-5BD2-006F28B30119}"/>
              </a:ext>
            </a:extLst>
          </p:cNvPr>
          <p:cNvGrpSpPr/>
          <p:nvPr/>
        </p:nvGrpSpPr>
        <p:grpSpPr>
          <a:xfrm>
            <a:off x="2815417" y="5806029"/>
            <a:ext cx="2705215" cy="779913"/>
            <a:chOff x="2489897" y="5806029"/>
            <a:chExt cx="2705215" cy="77991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322E2A-E932-D83A-312C-E2E4BDFC3721}"/>
                </a:ext>
              </a:extLst>
            </p:cNvPr>
            <p:cNvGrpSpPr/>
            <p:nvPr/>
          </p:nvGrpSpPr>
          <p:grpSpPr>
            <a:xfrm>
              <a:off x="3413289" y="5806029"/>
              <a:ext cx="1781823" cy="779913"/>
              <a:chOff x="3413289" y="5806029"/>
              <a:chExt cx="1781823" cy="7799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8E8475-5B35-6D60-515D-E4CD7160E8E6}"/>
                  </a:ext>
                </a:extLst>
              </p:cNvPr>
              <p:cNvSpPr txBox="1"/>
              <p:nvPr/>
            </p:nvSpPr>
            <p:spPr>
              <a:xfrm>
                <a:off x="3859372" y="5939611"/>
                <a:ext cx="1335740" cy="646331"/>
              </a:xfrm>
              <a:prstGeom prst="rect">
                <a:avLst/>
              </a:prstGeom>
              <a:noFill/>
              <a:effectLst>
                <a:glow rad="71239">
                  <a:schemeClr val="bg1"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ES" sz="900" b="1" dirty="0">
                    <a:solidFill>
                      <a:srgbClr val="00B0F0"/>
                    </a:solidFill>
                  </a:rPr>
                  <a:t>Contaminación suelos, impactos cadena trófica, etc. Problema retorcido.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8738A59-D48E-04F7-94EF-436718FD52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13289" y="5806029"/>
                <a:ext cx="446083" cy="223488"/>
              </a:xfrm>
              <a:prstGeom prst="straightConnector1">
                <a:avLst/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E55801-0837-2E82-4898-DD84D50AF6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9897" y="5968406"/>
              <a:ext cx="1285292" cy="154490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225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551889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El </a:t>
            </a:r>
            <a:r>
              <a:rPr lang="en-GB" dirty="0" err="1"/>
              <a:t>desacoplamiento</a:t>
            </a:r>
            <a:r>
              <a:rPr lang="en-GB" dirty="0"/>
              <a:t> </a:t>
            </a:r>
            <a:r>
              <a:rPr lang="en-GB" dirty="0" err="1"/>
              <a:t>espacial</a:t>
            </a:r>
            <a:r>
              <a:rPr lang="en-GB" dirty="0"/>
              <a:t> entre la </a:t>
            </a:r>
            <a:r>
              <a:rPr lang="en-GB" dirty="0" err="1"/>
              <a:t>producción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consumo</a:t>
            </a:r>
            <a:r>
              <a:rPr lang="en-GB" dirty="0"/>
              <a:t> de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complejidad</a:t>
            </a:r>
            <a:r>
              <a:rPr lang="en-GB" dirty="0"/>
              <a:t>.</a:t>
            </a:r>
            <a:endParaRPr lang="en-E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1015EB-A35D-DAEF-6FCD-5A0FC9963D41}"/>
              </a:ext>
            </a:extLst>
          </p:cNvPr>
          <p:cNvGrpSpPr/>
          <p:nvPr/>
        </p:nvGrpSpPr>
        <p:grpSpPr>
          <a:xfrm>
            <a:off x="847615" y="2458403"/>
            <a:ext cx="7422225" cy="4248335"/>
            <a:chOff x="847615" y="2458403"/>
            <a:chExt cx="7422225" cy="424833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A99914D-0E3C-A840-6F6E-9C388C430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608" y="2458403"/>
              <a:ext cx="6862239" cy="3508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5991FA-D8D3-5D92-A474-2D887DAD363A}"/>
                </a:ext>
              </a:extLst>
            </p:cNvPr>
            <p:cNvSpPr txBox="1"/>
            <p:nvPr/>
          </p:nvSpPr>
          <p:spPr>
            <a:xfrm>
              <a:off x="847615" y="6183518"/>
              <a:ext cx="74222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ES" dirty="0"/>
                <a:t>Producción-consumo de madera entre África, Europa y Asia</a:t>
              </a:r>
            </a:p>
            <a:p>
              <a:pPr algn="ctr"/>
              <a:r>
                <a:rPr lang="en-GB" dirty="0"/>
                <a:t>https://</a:t>
              </a:r>
              <a:r>
                <a:rPr lang="en-GB" dirty="0" err="1"/>
                <a:t>www.foreststreesagroforestry.org</a:t>
              </a:r>
              <a:r>
                <a:rPr lang="en-GB" dirty="0"/>
                <a:t>/research/global-governance-trade-and-investment/</a:t>
              </a:r>
              <a:endParaRPr lang="en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52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284076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El </a:t>
            </a:r>
            <a:r>
              <a:rPr lang="en-GB" dirty="0" err="1"/>
              <a:t>desacoplamiento</a:t>
            </a:r>
            <a:r>
              <a:rPr lang="en-GB" dirty="0"/>
              <a:t> </a:t>
            </a:r>
            <a:r>
              <a:rPr lang="en-GB" dirty="0" err="1"/>
              <a:t>espacial</a:t>
            </a:r>
            <a:r>
              <a:rPr lang="en-GB" dirty="0"/>
              <a:t> entre la </a:t>
            </a:r>
            <a:r>
              <a:rPr lang="en-GB" dirty="0" err="1"/>
              <a:t>producción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consumo</a:t>
            </a:r>
            <a:r>
              <a:rPr lang="en-GB" dirty="0"/>
              <a:t> de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complejidad</a:t>
            </a:r>
            <a:r>
              <a:rPr lang="en-GB" dirty="0"/>
              <a:t>.</a:t>
            </a:r>
            <a:endParaRPr lang="en-E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A2A8777-D982-E3A3-ED12-32BB0997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2119596"/>
            <a:ext cx="6096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93DE13-CE1B-719E-AF49-B0B0EBA49E6B}"/>
              </a:ext>
            </a:extLst>
          </p:cNvPr>
          <p:cNvSpPr txBox="1"/>
          <p:nvPr/>
        </p:nvSpPr>
        <p:spPr>
          <a:xfrm>
            <a:off x="1702065" y="6227655"/>
            <a:ext cx="5917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Los principios de gestión local de recursos dejan de poder aplicarse cuando hay desconexión entre oferta y demanda.</a:t>
            </a:r>
          </a:p>
        </p:txBody>
      </p:sp>
    </p:spTree>
    <p:extLst>
      <p:ext uri="{BB962C8B-B14F-4D97-AF65-F5344CB8AC3E}">
        <p14:creationId xmlns:p14="http://schemas.microsoft.com/office/powerpoint/2010/main" val="14925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626301" y="917293"/>
            <a:ext cx="7891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El siglo XXI está lleno de problemas retorcidos, ¿por qué?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B102-2F50-ED08-E9DB-3EABED957EB3}"/>
              </a:ext>
            </a:extLst>
          </p:cNvPr>
          <p:cNvSpPr txBox="1"/>
          <p:nvPr/>
        </p:nvSpPr>
        <p:spPr>
          <a:xfrm>
            <a:off x="1140354" y="1284076"/>
            <a:ext cx="7377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n-GB" dirty="0"/>
              <a:t>El </a:t>
            </a:r>
            <a:r>
              <a:rPr lang="en-GB" dirty="0" err="1"/>
              <a:t>desacoplamiento</a:t>
            </a:r>
            <a:r>
              <a:rPr lang="en-GB" dirty="0"/>
              <a:t> </a:t>
            </a:r>
            <a:r>
              <a:rPr lang="en-GB" dirty="0" err="1"/>
              <a:t>espacial</a:t>
            </a:r>
            <a:r>
              <a:rPr lang="en-GB" dirty="0"/>
              <a:t> entre la </a:t>
            </a:r>
            <a:r>
              <a:rPr lang="en-GB" dirty="0" err="1"/>
              <a:t>producción</a:t>
            </a:r>
            <a:r>
              <a:rPr lang="en-GB" dirty="0"/>
              <a:t> y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consumo</a:t>
            </a:r>
            <a:r>
              <a:rPr lang="en-GB" dirty="0"/>
              <a:t> de </a:t>
            </a:r>
            <a:r>
              <a:rPr lang="en-GB" dirty="0" err="1"/>
              <a:t>recursos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la </a:t>
            </a:r>
            <a:r>
              <a:rPr lang="en-GB" dirty="0" err="1"/>
              <a:t>complejidad</a:t>
            </a:r>
            <a:r>
              <a:rPr lang="en-GB" dirty="0"/>
              <a:t>.</a:t>
            </a:r>
            <a:endParaRPr lang="en-E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3EE1EE-E6F9-350D-D5FC-6CEBB43787D7}"/>
              </a:ext>
            </a:extLst>
          </p:cNvPr>
          <p:cNvGrpSpPr/>
          <p:nvPr/>
        </p:nvGrpSpPr>
        <p:grpSpPr>
          <a:xfrm>
            <a:off x="626302" y="2177896"/>
            <a:ext cx="7891396" cy="4424702"/>
            <a:chOff x="626302" y="2177896"/>
            <a:chExt cx="7891396" cy="4424702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2C56B254-EC33-57A3-0080-7F3B66FC8F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1" b="7059"/>
            <a:stretch/>
          </p:blipFill>
          <p:spPr bwMode="auto">
            <a:xfrm>
              <a:off x="626302" y="2177896"/>
              <a:ext cx="7891396" cy="4084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83F839-2C92-E579-6967-749629819E05}"/>
                </a:ext>
              </a:extLst>
            </p:cNvPr>
            <p:cNvSpPr txBox="1"/>
            <p:nvPr/>
          </p:nvSpPr>
          <p:spPr>
            <a:xfrm>
              <a:off x="2290482" y="6294821"/>
              <a:ext cx="458096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ES" dirty="0"/>
                <a:t>https://www.grida.no/resources/7442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97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3423</Words>
  <Application>Microsoft Macintosh PowerPoint</Application>
  <PresentationFormat>On-screen Show (4:3)</PresentationFormat>
  <Paragraphs>346</Paragraphs>
  <Slides>44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 Narrow</vt:lpstr>
      <vt:lpstr>Calibri</vt:lpstr>
      <vt:lpstr>Candara</vt:lpstr>
      <vt:lpstr>Meta</vt:lpstr>
      <vt:lpstr>Meta Bold Roman</vt:lpstr>
      <vt:lpstr>Wingdings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Evolución de la idea de “conservación” </vt:lpstr>
      <vt:lpstr>Evolución de la idea de “conservación”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Evolución de la idea de “conservación”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40</cp:revision>
  <dcterms:created xsi:type="dcterms:W3CDTF">2020-07-23T01:32:39Z</dcterms:created>
  <dcterms:modified xsi:type="dcterms:W3CDTF">2023-10-10T07:50:52Z</dcterms:modified>
</cp:coreProperties>
</file>